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CDB7-C927-7C4B-ABB2-C14DD35EE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DD68C-A5FD-314C-B983-25F85206E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349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Yuxi Liu</dc:creator>
  <cp:lastModifiedBy>Yuxi Liu</cp:lastModifiedBy>
  <cp:revision>1</cp:revision>
  <dcterms:created xsi:type="dcterms:W3CDTF">2019-05-04T09:26:26Z</dcterms:created>
  <dcterms:modified xsi:type="dcterms:W3CDTF">2019-05-04T09:26:43Z</dcterms:modified>
</cp:coreProperties>
</file>