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440F-1116-4B22-9A2A-8A569D8E0931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C90CF-14CF-4336-B4C3-21B2FC80F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78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90CF-14CF-4336-B4C3-21B2FC80FC3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7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76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2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94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6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6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0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1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83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1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1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2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84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6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0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Магазин</a:t>
            </a:r>
            <a:endParaRPr lang="ru-RU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077072"/>
            <a:ext cx="6400800" cy="1752600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Батыгин Артём</a:t>
            </a:r>
          </a:p>
        </p:txBody>
      </p:sp>
    </p:spTree>
    <p:extLst>
      <p:ext uri="{BB962C8B-B14F-4D97-AF65-F5344CB8AC3E}">
        <p14:creationId xmlns:p14="http://schemas.microsoft.com/office/powerpoint/2010/main" val="34727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Итогом проектом является веб-приложение,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вляющееся прототипом полноценного онлайн магазина. В будущем я планирую добавить возможность оценивать товары, а также оставлять отзывы, которые смогут читать </a:t>
            </a:r>
            <a:r>
              <a:rPr lang="ru-RU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пользователи.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229026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Цель проекта – создать онлайн магазин на основе </a:t>
            </a:r>
            <a:r>
              <a:rPr lang="en-US" dirty="0">
                <a:solidFill>
                  <a:schemeClr val="tx1"/>
                </a:solidFill>
              </a:rPr>
              <a:t>Heroku</a:t>
            </a:r>
            <a:br>
              <a:rPr lang="ru-RU" dirty="0">
                <a:solidFill>
                  <a:schemeClr val="tx1"/>
                </a:solidFill>
              </a:rPr>
            </a:br>
            <a:endParaRPr lang="ru-RU" sz="3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56"/>
            <a:ext cx="8301608" cy="4237931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1.Сделать страницы с возможностью просматривать товар и информацию о нём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Добавить регистрацию и авторизацию пользователей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Добавить Личный кабинет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Развернуть проект на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6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base.html – </a:t>
            </a:r>
            <a:r>
              <a:rPr lang="ru-RU" sz="2800" dirty="0">
                <a:solidFill>
                  <a:schemeClr val="tx1"/>
                </a:solidFill>
              </a:rPr>
              <a:t>базовый шаблон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home.html</a:t>
            </a:r>
            <a:r>
              <a:rPr lang="ru-RU" sz="2800" dirty="0">
                <a:solidFill>
                  <a:schemeClr val="tx1"/>
                </a:solidFill>
              </a:rPr>
              <a:t> – шаблон главной страницы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login.html</a:t>
            </a:r>
            <a:r>
              <a:rPr lang="ru-RU" sz="2800" dirty="0">
                <a:solidFill>
                  <a:schemeClr val="tx1"/>
                </a:solidFill>
              </a:rPr>
              <a:t> – шаблон авторизации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register.html</a:t>
            </a:r>
            <a:r>
              <a:rPr lang="ru-RU" sz="2800" dirty="0">
                <a:solidFill>
                  <a:schemeClr val="tx1"/>
                </a:solidFill>
              </a:rPr>
              <a:t> – шаблон регистрации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my.html</a:t>
            </a:r>
            <a:r>
              <a:rPr lang="ru-RU" sz="2800" dirty="0">
                <a:solidFill>
                  <a:schemeClr val="tx1"/>
                </a:solidFill>
              </a:rPr>
              <a:t> – личный кабинет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category.html</a:t>
            </a:r>
            <a:r>
              <a:rPr lang="ru-RU" sz="2800" dirty="0">
                <a:solidFill>
                  <a:schemeClr val="tx1"/>
                </a:solidFill>
              </a:rPr>
              <a:t> – шаблон страницы художника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item.html</a:t>
            </a:r>
            <a:r>
              <a:rPr lang="ru-RU" sz="2800" dirty="0">
                <a:solidFill>
                  <a:schemeClr val="tx1"/>
                </a:solidFill>
              </a:rPr>
              <a:t> – шаблон страницы картины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0956"/>
            <a:ext cx="8229600" cy="99168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668" y="949994"/>
            <a:ext cx="8229600" cy="4525963"/>
          </a:xfrm>
        </p:spPr>
        <p:txBody>
          <a:bodyPr/>
          <a:lstStyle/>
          <a:p>
            <a:pPr algn="just"/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и удаления файлов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таблицы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D5A3B2-F9D1-4616-B852-9C70B5EC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12646"/>
            <a:ext cx="5197773" cy="41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 пользователей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register.html, login.html</a:t>
            </a:r>
          </a:p>
          <a:p>
            <a:r>
              <a:rPr lang="en-US" dirty="0">
                <a:solidFill>
                  <a:schemeClr val="tx1"/>
                </a:solidFill>
              </a:rPr>
              <a:t>/register, /login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LoginForm</a:t>
            </a:r>
            <a:r>
              <a:rPr lang="en-US" dirty="0">
                <a:solidFill>
                  <a:schemeClr val="tx1"/>
                </a:solidFill>
              </a:rPr>
              <a:t>, class </a:t>
            </a:r>
            <a:r>
              <a:rPr lang="en-US" dirty="0" err="1">
                <a:solidFill>
                  <a:schemeClr val="tx1"/>
                </a:solidFill>
              </a:rPr>
              <a:t>RegisterForm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AF6AAD-3216-4827-A58C-9A8227C2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" y="3819326"/>
            <a:ext cx="4315847" cy="24264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735D75-ED61-4B05-B482-51740474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154" y="3819326"/>
            <a:ext cx="4315847" cy="24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304425"/>
            <a:ext cx="6347714" cy="8284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/my</a:t>
            </a:r>
          </a:p>
          <a:p>
            <a:r>
              <a:rPr lang="en-US" dirty="0">
                <a:solidFill>
                  <a:schemeClr val="tx1"/>
                </a:solidFill>
              </a:rPr>
              <a:t>my.html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C50565-6A19-4BFE-9CED-9A96F2C9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02" y="2132856"/>
            <a:ext cx="7650596" cy="43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7F625F-1A79-4083-B041-343BEB39B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037988"/>
            <a:ext cx="7488832" cy="42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6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категории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026D13-C08E-4ED5-A196-1FA45DC8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80" y="1997503"/>
            <a:ext cx="7560840" cy="42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товара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75A07B-6732-44CD-BB20-698B9FF1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04" y="2036887"/>
            <a:ext cx="7490792" cy="42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404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172</Words>
  <Application>Microsoft Office PowerPoint</Application>
  <PresentationFormat>Экран (4:3)</PresentationFormat>
  <Paragraphs>33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Магазин</vt:lpstr>
      <vt:lpstr>Цель проекта – создать онлайн магазин на основе Heroku </vt:lpstr>
      <vt:lpstr>Templates</vt:lpstr>
      <vt:lpstr>База данных</vt:lpstr>
      <vt:lpstr>Регистрация и авторизация пользователей</vt:lpstr>
      <vt:lpstr>Личный кабинет</vt:lpstr>
      <vt:lpstr>Главная страница</vt:lpstr>
      <vt:lpstr>Страница категории</vt:lpstr>
      <vt:lpstr>Страница товара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</dc:title>
  <dc:creator>Artem</dc:creator>
  <cp:lastModifiedBy>Artem</cp:lastModifiedBy>
  <cp:revision>12</cp:revision>
  <dcterms:created xsi:type="dcterms:W3CDTF">2020-04-30T12:12:56Z</dcterms:created>
  <dcterms:modified xsi:type="dcterms:W3CDTF">2020-05-08T09:48:41Z</dcterms:modified>
</cp:coreProperties>
</file>