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1"/>
  </p:sldMasterIdLst>
  <p:notesMasterIdLst>
    <p:notesMasterId r:id="rId9"/>
  </p:notesMasterIdLst>
  <p:sldIdLst>
    <p:sldId id="278" r:id="rId2"/>
    <p:sldId id="279" r:id="rId3"/>
    <p:sldId id="280" r:id="rId4"/>
    <p:sldId id="294" r:id="rId5"/>
    <p:sldId id="288" r:id="rId6"/>
    <p:sldId id="292" r:id="rId7"/>
    <p:sldId id="293"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E17DF8-D669-4593-92F2-83463DB7591A}" v="6" dt="2023-01-27T11:07:24.907"/>
    <p1510:client id="{6E6DB7F4-5174-4F02-85FA-712218D59FCC}" v="1027" dt="2023-01-27T12:33:30.01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1499616"/>
          </a:xfrm>
        </p:spPr>
        <p:txBody>
          <a:bodyPr/>
          <a:lstStyle/>
          <a:p>
            <a:r>
              <a:rPr lang="en-US" sz="2000" dirty="0"/>
              <a:t>ELECTRONIC VEHICLE CHARGING STATION LOCATOR</a:t>
            </a:r>
            <a:br>
              <a:rPr lang="en-US" sz="2000" dirty="0"/>
            </a:br>
            <a:endParaRPr lang="en-US" sz="20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t>
            </a:r>
          </a:p>
          <a:p>
            <a:r>
              <a:rPr lang="en-US" dirty="0"/>
              <a:t>Presented by: PROTOMINDS</a:t>
            </a:r>
          </a:p>
        </p:txBody>
      </p:sp>
      <p:pic>
        <p:nvPicPr>
          <p:cNvPr id="7" name="Picture 6">
            <a:extLst>
              <a:ext uri="{FF2B5EF4-FFF2-40B4-BE49-F238E27FC236}">
                <a16:creationId xmlns:a16="http://schemas.microsoft.com/office/drawing/2014/main" id="{8C5BEB66-1A0B-D5EB-0D87-91A0C09B430E}"/>
              </a:ext>
            </a:extLst>
          </p:cNvPr>
          <p:cNvPicPr>
            <a:picLocks noChangeAspect="1"/>
          </p:cNvPicPr>
          <p:nvPr/>
        </p:nvPicPr>
        <p:blipFill>
          <a:blip r:embed="rId2"/>
          <a:stretch>
            <a:fillRect/>
          </a:stretch>
        </p:blipFill>
        <p:spPr>
          <a:xfrm>
            <a:off x="3838575" y="139959"/>
            <a:ext cx="4150721" cy="1844289"/>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923731" y="1901952"/>
            <a:ext cx="7595117" cy="768096"/>
          </a:xfrm>
        </p:spPr>
        <p:txBody>
          <a:bodyPr/>
          <a:lstStyle/>
          <a:p>
            <a:r>
              <a:rPr lang="en-US" sz="2000" b="1" dirty="0">
                <a:solidFill>
                  <a:schemeClr val="accent6"/>
                </a:solidFill>
                <a:latin typeface="Arial Black" panose="020B0604020202020204" pitchFamily="34" charset="0"/>
                <a:cs typeface="Arial Black" panose="020B0604020202020204" pitchFamily="34" charset="0"/>
              </a:rPr>
              <a:t>HOW DOES AN EV CHARGING STATION WORK?</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57201" y="2542550"/>
            <a:ext cx="12307078" cy="3122168"/>
          </a:xfrm>
        </p:spPr>
        <p:txBody>
          <a:bodyPr/>
          <a:lstStyle/>
          <a:p>
            <a:r>
              <a:rPr lang="en-US" dirty="0"/>
              <a:t>Electric vehicle(EV) charging station are an integral part of owning an (EV).</a:t>
            </a:r>
          </a:p>
          <a:p>
            <a:r>
              <a:rPr lang="en-US" dirty="0"/>
              <a:t>All electric cars don’t have a gas tank – rather than filling your car up with gas, you simply plug your car into its charging station to fuel up.</a:t>
            </a:r>
          </a:p>
          <a:p>
            <a:endParaRPr lang="en-US" dirty="0"/>
          </a:p>
        </p:txBody>
      </p:sp>
      <p:pic>
        <p:nvPicPr>
          <p:cNvPr id="5" name="Picture 4">
            <a:extLst>
              <a:ext uri="{FF2B5EF4-FFF2-40B4-BE49-F238E27FC236}">
                <a16:creationId xmlns:a16="http://schemas.microsoft.com/office/drawing/2014/main" id="{9BA679A6-121E-2A3B-3A8B-51986CC09C94}"/>
              </a:ext>
            </a:extLst>
          </p:cNvPr>
          <p:cNvPicPr>
            <a:picLocks noChangeAspect="1"/>
          </p:cNvPicPr>
          <p:nvPr/>
        </p:nvPicPr>
        <p:blipFill>
          <a:blip r:embed="rId2"/>
          <a:stretch>
            <a:fillRect/>
          </a:stretch>
        </p:blipFill>
        <p:spPr>
          <a:xfrm>
            <a:off x="3838575" y="4441370"/>
            <a:ext cx="5109482" cy="2416629"/>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1229982"/>
          </a:xfrm>
        </p:spPr>
        <p:txBody>
          <a:bodyPr/>
          <a:lstStyle/>
          <a:p>
            <a:r>
              <a:rPr lang="en-US" sz="2000" dirty="0"/>
              <a:t>Is </a:t>
            </a:r>
            <a:r>
              <a:rPr lang="en-US" sz="2000" dirty="0" err="1"/>
              <a:t>ev</a:t>
            </a:r>
            <a:r>
              <a:rPr lang="en-US" sz="2000" dirty="0"/>
              <a:t> charging is free?</a:t>
            </a:r>
            <a:br>
              <a:rPr lang="en-US" sz="2000" dirty="0">
                <a:highlight>
                  <a:srgbClr val="FFFF00"/>
                </a:highlight>
              </a:rPr>
            </a:br>
            <a:endParaRPr lang="en-US" sz="2000" dirty="0">
              <a:highlight>
                <a:srgbClr val="FFFF00"/>
              </a:highlight>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530220"/>
            <a:ext cx="7708392" cy="4393060"/>
          </a:xfrm>
        </p:spPr>
        <p:txBody>
          <a:bodyPr/>
          <a:lstStyle/>
          <a:p>
            <a:endParaRPr lang="en-US" dirty="0"/>
          </a:p>
          <a:p>
            <a:r>
              <a:rPr lang="en-US" sz="2000" dirty="0"/>
              <a:t>On the other hand ,electric vehicle charging costs are not nearly as clear. Some EV charging stations require payment by hour, dispensing however much energy the car can take during that time, they are charging stations that use a per session fee, and a bunch of charging stations are free.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4" name="Picture 3">
            <a:extLst>
              <a:ext uri="{FF2B5EF4-FFF2-40B4-BE49-F238E27FC236}">
                <a16:creationId xmlns:a16="http://schemas.microsoft.com/office/drawing/2014/main" id="{B3AADAF1-4FCE-BB8C-1BA7-00AD0563ABF9}"/>
              </a:ext>
            </a:extLst>
          </p:cNvPr>
          <p:cNvPicPr>
            <a:picLocks noChangeAspect="1"/>
          </p:cNvPicPr>
          <p:nvPr/>
        </p:nvPicPr>
        <p:blipFill>
          <a:blip r:embed="rId2"/>
          <a:stretch>
            <a:fillRect/>
          </a:stretch>
        </p:blipFill>
        <p:spPr>
          <a:xfrm>
            <a:off x="4379827" y="3872204"/>
            <a:ext cx="4372287" cy="2528596"/>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E851-D5EA-F84A-1940-555829158917}"/>
              </a:ext>
            </a:extLst>
          </p:cNvPr>
          <p:cNvSpPr>
            <a:spLocks noGrp="1"/>
          </p:cNvSpPr>
          <p:nvPr>
            <p:ph type="title"/>
          </p:nvPr>
        </p:nvSpPr>
        <p:spPr/>
        <p:txBody>
          <a:bodyPr/>
          <a:lstStyle/>
          <a:p>
            <a:r>
              <a:rPr lang="en-IN" sz="2800" dirty="0"/>
              <a:t>Where to find </a:t>
            </a:r>
            <a:r>
              <a:rPr lang="en-IN" sz="2800" dirty="0" err="1"/>
              <a:t>ev</a:t>
            </a:r>
            <a:r>
              <a:rPr lang="en-IN" sz="2800" dirty="0"/>
              <a:t> chargers?</a:t>
            </a:r>
          </a:p>
        </p:txBody>
      </p:sp>
      <p:sp>
        <p:nvSpPr>
          <p:cNvPr id="3" name="Content Placeholder 2">
            <a:extLst>
              <a:ext uri="{FF2B5EF4-FFF2-40B4-BE49-F238E27FC236}">
                <a16:creationId xmlns:a16="http://schemas.microsoft.com/office/drawing/2014/main" id="{36834E92-A953-0312-5CB6-3D5005FE7F4A}"/>
              </a:ext>
            </a:extLst>
          </p:cNvPr>
          <p:cNvSpPr>
            <a:spLocks noGrp="1"/>
          </p:cNvSpPr>
          <p:nvPr>
            <p:ph idx="1"/>
          </p:nvPr>
        </p:nvSpPr>
        <p:spPr/>
        <p:txBody>
          <a:bodyPr/>
          <a:lstStyle/>
          <a:p>
            <a:r>
              <a:rPr lang="en-IN" dirty="0"/>
              <a:t>EV chargers are scattered in many places and are run by various companies. Finding them can be a challenge for the average consumer. Having a way to find all EV chargers in one app or website will be helpful. We are trying to make an app which uses an opensource API which provides charger locations and navigate the user to them.</a:t>
            </a:r>
          </a:p>
        </p:txBody>
      </p:sp>
      <p:sp>
        <p:nvSpPr>
          <p:cNvPr id="4" name="Footer Placeholder 3">
            <a:extLst>
              <a:ext uri="{FF2B5EF4-FFF2-40B4-BE49-F238E27FC236}">
                <a16:creationId xmlns:a16="http://schemas.microsoft.com/office/drawing/2014/main" id="{83EBC998-5B57-EF38-9F89-B5528B9CB6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5541B07-BA42-1910-3201-348CF76B1B5C}"/>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00533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EV Charger locator</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location</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Take the location of the user using GPS or </a:t>
            </a:r>
            <a:r>
              <a:rPr lang="en-US"/>
              <a:t>manual input</a:t>
            </a:r>
            <a:endParaRPr lang="en-US" dirty="0"/>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Find Stations</a:t>
            </a:r>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Find the locations of nearby charging stations using </a:t>
            </a:r>
            <a:r>
              <a:rPr lang="en-US" dirty="0" err="1"/>
              <a:t>openchargemap</a:t>
            </a:r>
            <a:r>
              <a:rPr lang="en-US" dirty="0"/>
              <a:t> API</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Find </a:t>
            </a:r>
            <a:r>
              <a:rPr lang="en-US" dirty="0" err="1"/>
              <a:t>nearEst</a:t>
            </a:r>
            <a:r>
              <a:rPr lang="en-US" dirty="0"/>
              <a:t> stations</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Calculate the one closest to the user</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Provide navigation</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Navigate the user to the station</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Go and charge!</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Use the charger to charge the vehicle and be on the way.</a:t>
            </a:r>
          </a:p>
        </p:txBody>
      </p:sp>
    </p:spTree>
    <p:extLst>
      <p:ext uri="{BB962C8B-B14F-4D97-AF65-F5344CB8AC3E}">
        <p14:creationId xmlns:p14="http://schemas.microsoft.com/office/powerpoint/2010/main" val="16004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EVs will be used more and more in the future so to further encourage the adoption of them finding chargers will help them as no one wants to be stuck on the road. This solution uses </a:t>
            </a:r>
            <a:r>
              <a:rPr lang="en-US" dirty="0" err="1"/>
              <a:t>openchargemap</a:t>
            </a:r>
            <a:r>
              <a:rPr lang="en-US" dirty="0"/>
              <a:t> API and find the nearest chargers and helps them navigate there without being stuck with no charge.</a:t>
            </a:r>
          </a:p>
        </p:txBody>
      </p:sp>
    </p:spTree>
    <p:extLst>
      <p:ext uri="{BB962C8B-B14F-4D97-AF65-F5344CB8AC3E}">
        <p14:creationId xmlns:p14="http://schemas.microsoft.com/office/powerpoint/2010/main" val="9481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P. </a:t>
            </a:r>
            <a:r>
              <a:rPr lang="en-US" dirty="0" err="1"/>
              <a:t>Thrayambakeshwara</a:t>
            </a:r>
            <a:r>
              <a:rPr lang="en-US" dirty="0"/>
              <a:t> Prasad</a:t>
            </a:r>
          </a:p>
          <a:p>
            <a:r>
              <a:rPr lang="en-US" dirty="0"/>
              <a:t>T. Nishanth</a:t>
            </a:r>
          </a:p>
          <a:p>
            <a:r>
              <a:rPr lang="en-US" dirty="0" err="1"/>
              <a:t>A.Sai</a:t>
            </a:r>
            <a:r>
              <a:rPr lang="en-US" dirty="0"/>
              <a:t> Karthik</a:t>
            </a:r>
          </a:p>
          <a:p>
            <a:r>
              <a:rPr lang="en-US" dirty="0"/>
              <a:t>S. Shanthi Kumar</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tf78438558_wac</Template>
  <TotalTime>0</TotalTime>
  <Words>343</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Black</vt:lpstr>
      <vt:lpstr>Sabon Next LT</vt:lpstr>
      <vt:lpstr>Office Theme</vt:lpstr>
      <vt:lpstr>ELECTRONIC VEHICLE CHARGING STATION LOCATOR </vt:lpstr>
      <vt:lpstr>HOW DOES AN EV CHARGING STATION WORK?</vt:lpstr>
      <vt:lpstr>Is ev charging is free? </vt:lpstr>
      <vt:lpstr>Where to find ev chargers?</vt:lpstr>
      <vt:lpstr>EV Charger locator</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VEHICLE CHARING STATION LOCATOR </dc:title>
  <dc:subject/>
  <dc:creator/>
  <cp:lastModifiedBy/>
  <cp:revision>1</cp:revision>
  <dcterms:created xsi:type="dcterms:W3CDTF">2023-01-27T09:14:52Z</dcterms:created>
  <dcterms:modified xsi:type="dcterms:W3CDTF">2023-01-27T12:33:30Z</dcterms:modified>
</cp:coreProperties>
</file>