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2B80-85BC-480E-BEEF-9FCC7704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3E2AB-A975-4D4E-982B-AAC83772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AF3D-9A95-46EA-9523-AADE643D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E69C-8AF9-4BB2-AADD-F9B36B3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6374-C83C-48BB-917B-E9CBD288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2DC7-88BB-4DE9-AE33-C78C7FAD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4094A-3DD1-4BE9-8BC0-1B24E923D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A789-15D8-4AA6-9714-4F17B718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4525-FACA-45ED-8DB2-82417085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12635-456F-4F97-99FD-A990730B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3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13934-1E7F-489E-842F-4E150C1C4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75001-2C60-40B4-9267-47CDA9C38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39C5-65F3-4E9D-B32C-C0DDBB86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B464-586A-4229-A12D-A036DA85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09AD-6B12-47F1-9E02-73066C32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3C8C-7DFA-40D9-AA71-760E7B9E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3D3F-C17F-40E2-8B0C-6EA5C23B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3DC7-DE98-478D-BBB1-78D8C19D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751F-C21A-41FA-BFA0-85F803C3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E747-871C-4914-AF4B-B02F00C9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A63B-7550-4B5E-935C-1F738F11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00A3-1B20-4332-8915-CEFF758D5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DDFC-66A0-4BF3-A950-8F89B9F6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A6A0-C9DC-4BC7-8419-235E296B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DCB1-370F-40BC-87FD-379C8C3A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FACA-562C-4E42-983E-ED45BC0B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726A-1CE2-4476-8595-CBD9F59B7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4B055-3E2F-435E-90B1-18C84ED6F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64756-07D2-4080-BA28-E8BADDA2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74B2-4FC3-4606-9B05-FEAE72D3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97826-1EDE-4749-BF1D-09D0A648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B01F-7381-4DDB-A879-D63F3C45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F93C0-1A87-4505-8CC7-FE836BC8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283A9-F264-44C6-8A23-D957D0079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D69A2-14AA-4989-9888-103DF55DC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659F3-7E45-4BA5-824F-F7121BB5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CC8D1-5A06-435D-AD19-B2D3AEA9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02CAF-9F20-4E03-8E27-5C58E831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3D3FF-6248-48F0-A5D2-CF0F1EAB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BB34-EAD9-4317-9CD0-1B4EF05C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2EF17-B842-4B6F-8566-0C8D2994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4FBD0-476A-4776-9D33-0C7F00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10BC-0438-43DD-8D8E-8CF8ADC7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03F36-418E-4EA6-A44B-E58532A0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9B715-0A69-4A81-ACA8-B0773565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79A98-0746-4AD0-8E32-960D7AB9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6DD8-5936-49FB-84A5-7CBB0B1E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E4B5-5E31-4C10-9F95-ACC6ADF56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8CEF6-859C-4C3B-AC62-24E14857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7FB7C-CC66-4D03-B1C3-21C8C460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0E1D6-D289-4436-9D86-2B9FD7AB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012EA-2DEC-4FDA-9F43-D3560234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9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F14E-E7C8-4C7A-8A0A-E424F059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D3E33-57F0-4B19-834F-FFDE7D2D5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5C37F-F9AC-43F1-A454-33EC53E2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A91C4-298B-4FD9-817D-C718730C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11484-2F11-47F2-AB3C-38471A7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E3220-45F4-433D-91AC-A0FF1937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F20A9-4A2A-4832-AE08-864AC1D0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864F7-429A-461E-8D07-A66FE95D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9C05-5D49-489E-96FE-A8353AB82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9CE5-2FCB-48E8-83A5-2E2002F8C7A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F57B-2E66-4BC3-802D-F5FB6DB7F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F8F5-75F8-4562-ADF2-5ACC0F02E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C1C1-B4F4-43FF-AB71-54BDB868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49CA07-1A9F-4487-8597-F5F1AE40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60632A-5B7B-4604-9912-E5B8046DFF81}"/>
              </a:ext>
            </a:extLst>
          </p:cNvPr>
          <p:cNvSpPr/>
          <p:nvPr/>
        </p:nvSpPr>
        <p:spPr>
          <a:xfrm>
            <a:off x="5672255" y="446049"/>
            <a:ext cx="847492" cy="624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78E071-F135-479E-B5AD-0E0FEA4FA9D2}"/>
              </a:ext>
            </a:extLst>
          </p:cNvPr>
          <p:cNvSpPr/>
          <p:nvPr/>
        </p:nvSpPr>
        <p:spPr>
          <a:xfrm>
            <a:off x="4501376" y="1070517"/>
            <a:ext cx="847492" cy="624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0814CF-D82F-4E3F-A89F-E0EEBEA1ECCF}"/>
              </a:ext>
            </a:extLst>
          </p:cNvPr>
          <p:cNvSpPr/>
          <p:nvPr/>
        </p:nvSpPr>
        <p:spPr>
          <a:xfrm>
            <a:off x="6843134" y="1070517"/>
            <a:ext cx="847492" cy="624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FE2D9E-E662-4EEF-B56B-15730559234A}"/>
              </a:ext>
            </a:extLst>
          </p:cNvPr>
          <p:cNvSpPr/>
          <p:nvPr/>
        </p:nvSpPr>
        <p:spPr>
          <a:xfrm>
            <a:off x="3596271" y="2130078"/>
            <a:ext cx="847492" cy="624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D155F2-EB78-4B7F-AF2E-DDDDED5E7160}"/>
              </a:ext>
            </a:extLst>
          </p:cNvPr>
          <p:cNvSpPr/>
          <p:nvPr/>
        </p:nvSpPr>
        <p:spPr>
          <a:xfrm>
            <a:off x="5161158" y="2107775"/>
            <a:ext cx="847492" cy="624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5B2DC5-79DB-4A13-BD3F-3934070BB00B}"/>
              </a:ext>
            </a:extLst>
          </p:cNvPr>
          <p:cNvSpPr/>
          <p:nvPr/>
        </p:nvSpPr>
        <p:spPr>
          <a:xfrm>
            <a:off x="6477001" y="2107775"/>
            <a:ext cx="847492" cy="624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341A1E-5A32-4273-BB90-3839051EABF6}"/>
              </a:ext>
            </a:extLst>
          </p:cNvPr>
          <p:cNvSpPr/>
          <p:nvPr/>
        </p:nvSpPr>
        <p:spPr>
          <a:xfrm>
            <a:off x="8047464" y="2130078"/>
            <a:ext cx="847492" cy="624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39BD0F-4C15-4E63-A1B2-D1D4DCB5B02A}"/>
              </a:ext>
            </a:extLst>
          </p:cNvPr>
          <p:cNvSpPr/>
          <p:nvPr/>
        </p:nvSpPr>
        <p:spPr>
          <a:xfrm>
            <a:off x="8881948" y="3289804"/>
            <a:ext cx="847492" cy="624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86F3F7-4A91-4DB5-93D9-8A548CFAF348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6519747" y="758283"/>
            <a:ext cx="447499" cy="40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E59D6B-B2EF-4495-8CFE-CA71DAC659B7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flipH="1">
            <a:off x="5224756" y="758283"/>
            <a:ext cx="447499" cy="40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732B35-32B0-411A-826B-3C619072074E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7566514" y="1603534"/>
            <a:ext cx="605062" cy="61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986A90-EA9D-4115-B35F-56F3722B327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6900747" y="1603534"/>
            <a:ext cx="66499" cy="50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CAB139-CFDD-4B7D-B0EA-458DD5B221A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4177989" y="1603534"/>
            <a:ext cx="447499" cy="58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58FB1D-D69F-4686-B58B-F01A5F9E66C3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5224756" y="1603534"/>
            <a:ext cx="360148" cy="50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891695-BE2B-460A-AB00-6082C14C7C1B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8770844" y="2663095"/>
            <a:ext cx="534850" cy="62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itle 36">
            <a:extLst>
              <a:ext uri="{FF2B5EF4-FFF2-40B4-BE49-F238E27FC236}">
                <a16:creationId xmlns:a16="http://schemas.microsoft.com/office/drawing/2014/main" id="{6FD039E1-236E-4C0E-9BA1-614B651E8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Temesghen Samuel</dc:creator>
  <cp:lastModifiedBy>Temesghen Samuel</cp:lastModifiedBy>
  <cp:revision>2</cp:revision>
  <dcterms:created xsi:type="dcterms:W3CDTF">2022-04-09T00:46:23Z</dcterms:created>
  <dcterms:modified xsi:type="dcterms:W3CDTF">2022-04-09T00:51:33Z</dcterms:modified>
</cp:coreProperties>
</file>