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  <p:sldMasterId id="214748367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y="5143500" cx="9144000"/>
  <p:notesSz cx="6858000" cy="9144000"/>
  <p:embeddedFontLst>
    <p:embeddedFont>
      <p:font typeface="Bebas Neue"/>
      <p:regular r:id="rId16"/>
    </p:embeddedFont>
    <p:embeddedFont>
      <p:font typeface="Amiko"/>
      <p:regular r:id="rId17"/>
      <p:bold r:id="rId18"/>
    </p:embeddedFont>
    <p:embeddedFont>
      <p:font typeface="Barlow ExtraBold"/>
      <p:bold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D06F6C-B0E8-48C5-BDBE-7B896FF44286}">
  <a:tblStyle styleId="{F8D06F6C-B0E8-48C5-BDBE-7B896FF4428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ExtraBold-boldItalic.fntdata"/><Relationship Id="rId11" Type="http://schemas.openxmlformats.org/officeDocument/2006/relationships/slide" Target="slides/slide3.xml"/><Relationship Id="rId22" Type="http://schemas.openxmlformats.org/officeDocument/2006/relationships/font" Target="fonts/OpenSans-bold.fntdata"/><Relationship Id="rId10" Type="http://schemas.openxmlformats.org/officeDocument/2006/relationships/slide" Target="slides/slide2.xml"/><Relationship Id="rId21" Type="http://schemas.openxmlformats.org/officeDocument/2006/relationships/font" Target="fonts/OpenSans-regular.fntdata"/><Relationship Id="rId13" Type="http://schemas.openxmlformats.org/officeDocument/2006/relationships/slide" Target="slides/slide5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4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Amiko-regular.fntdata"/><Relationship Id="rId16" Type="http://schemas.openxmlformats.org/officeDocument/2006/relationships/font" Target="fonts/BebasNeu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BarlowExtraBold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Amiko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921719d4b_2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2921719d4b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921719d4b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2921719d4b_2_2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21719d4b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2921719d4b_2_2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921719d4b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2921719d4b_2_2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921719d4b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2921719d4b_2_2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921719d4b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2921719d4b_2_26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921719d4b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2921719d4b_2_2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5466075" y="531900"/>
            <a:ext cx="2963100" cy="40797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50">
                <a:latin typeface="Amiko"/>
                <a:ea typeface="Amiko"/>
                <a:cs typeface="Amiko"/>
                <a:sym typeface="Ami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3" type="subTitle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4030826" y="3267373"/>
            <a:ext cx="644323" cy="1341290"/>
            <a:chOff x="2544700" y="238000"/>
            <a:chExt cx="2510025" cy="5225125"/>
          </a:xfrm>
        </p:grpSpPr>
        <p:sp>
          <p:nvSpPr>
            <p:cNvPr id="59" name="Google Shape;59;p14"/>
            <p:cNvSpPr/>
            <p:nvPr/>
          </p:nvSpPr>
          <p:spPr>
            <a:xfrm>
              <a:off x="2544700" y="238000"/>
              <a:ext cx="2510025" cy="5225125"/>
            </a:xfrm>
            <a:custGeom>
              <a:rect b="b" l="l" r="r" t="t"/>
              <a:pathLst>
                <a:path extrusionOk="0" h="209005" w="100401">
                  <a:moveTo>
                    <a:pt x="96122" y="5"/>
                  </a:moveTo>
                  <a:cubicBezTo>
                    <a:pt x="93710" y="5"/>
                    <a:pt x="92451" y="1520"/>
                    <a:pt x="92084" y="3825"/>
                  </a:cubicBezTo>
                  <a:cubicBezTo>
                    <a:pt x="92228" y="6269"/>
                    <a:pt x="93398" y="7870"/>
                    <a:pt x="95842" y="8055"/>
                  </a:cubicBezTo>
                  <a:cubicBezTo>
                    <a:pt x="95992" y="8066"/>
                    <a:pt x="96138" y="8071"/>
                    <a:pt x="96282" y="8071"/>
                  </a:cubicBezTo>
                  <a:cubicBezTo>
                    <a:pt x="98634" y="8071"/>
                    <a:pt x="100099" y="6654"/>
                    <a:pt x="100195" y="4215"/>
                  </a:cubicBezTo>
                  <a:cubicBezTo>
                    <a:pt x="100319" y="1607"/>
                    <a:pt x="98758" y="46"/>
                    <a:pt x="96170" y="5"/>
                  </a:cubicBezTo>
                  <a:cubicBezTo>
                    <a:pt x="96154" y="5"/>
                    <a:pt x="96138" y="5"/>
                    <a:pt x="96122" y="5"/>
                  </a:cubicBezTo>
                  <a:close/>
                  <a:moveTo>
                    <a:pt x="65531" y="5"/>
                  </a:moveTo>
                  <a:cubicBezTo>
                    <a:pt x="62861" y="5"/>
                    <a:pt x="61383" y="1689"/>
                    <a:pt x="61465" y="4215"/>
                  </a:cubicBezTo>
                  <a:cubicBezTo>
                    <a:pt x="61526" y="6500"/>
                    <a:pt x="62966" y="8076"/>
                    <a:pt x="65442" y="8076"/>
                  </a:cubicBezTo>
                  <a:cubicBezTo>
                    <a:pt x="65458" y="8076"/>
                    <a:pt x="65474" y="8076"/>
                    <a:pt x="65490" y="8076"/>
                  </a:cubicBezTo>
                  <a:cubicBezTo>
                    <a:pt x="68159" y="8055"/>
                    <a:pt x="69433" y="6474"/>
                    <a:pt x="69576" y="3907"/>
                  </a:cubicBezTo>
                  <a:lnTo>
                    <a:pt x="69576" y="3886"/>
                  </a:lnTo>
                  <a:cubicBezTo>
                    <a:pt x="69309" y="1463"/>
                    <a:pt x="67975" y="5"/>
                    <a:pt x="65531" y="5"/>
                  </a:cubicBezTo>
                  <a:close/>
                  <a:moveTo>
                    <a:pt x="4108" y="19"/>
                  </a:moveTo>
                  <a:cubicBezTo>
                    <a:pt x="1673" y="19"/>
                    <a:pt x="225" y="1540"/>
                    <a:pt x="186" y="4051"/>
                  </a:cubicBezTo>
                  <a:cubicBezTo>
                    <a:pt x="144" y="6494"/>
                    <a:pt x="1664" y="7768"/>
                    <a:pt x="3985" y="8137"/>
                  </a:cubicBezTo>
                  <a:cubicBezTo>
                    <a:pt x="6428" y="7994"/>
                    <a:pt x="8030" y="6844"/>
                    <a:pt x="8215" y="4420"/>
                  </a:cubicBezTo>
                  <a:cubicBezTo>
                    <a:pt x="8420" y="1792"/>
                    <a:pt x="6983" y="149"/>
                    <a:pt x="4395" y="26"/>
                  </a:cubicBezTo>
                  <a:cubicBezTo>
                    <a:pt x="4298" y="21"/>
                    <a:pt x="4202" y="19"/>
                    <a:pt x="4108" y="19"/>
                  </a:cubicBezTo>
                  <a:close/>
                  <a:moveTo>
                    <a:pt x="34995" y="1"/>
                  </a:moveTo>
                  <a:cubicBezTo>
                    <a:pt x="34920" y="1"/>
                    <a:pt x="34844" y="2"/>
                    <a:pt x="34768" y="5"/>
                  </a:cubicBezTo>
                  <a:cubicBezTo>
                    <a:pt x="32139" y="108"/>
                    <a:pt x="30743" y="1709"/>
                    <a:pt x="30887" y="4338"/>
                  </a:cubicBezTo>
                  <a:cubicBezTo>
                    <a:pt x="31031" y="6844"/>
                    <a:pt x="32591" y="7973"/>
                    <a:pt x="34953" y="8137"/>
                  </a:cubicBezTo>
                  <a:cubicBezTo>
                    <a:pt x="37458" y="7911"/>
                    <a:pt x="38937" y="6433"/>
                    <a:pt x="38937" y="4112"/>
                  </a:cubicBezTo>
                  <a:cubicBezTo>
                    <a:pt x="38937" y="1679"/>
                    <a:pt x="37522" y="1"/>
                    <a:pt x="34995" y="1"/>
                  </a:cubicBezTo>
                  <a:close/>
                  <a:moveTo>
                    <a:pt x="34850" y="33438"/>
                  </a:moveTo>
                  <a:cubicBezTo>
                    <a:pt x="32468" y="33746"/>
                    <a:pt x="30928" y="34896"/>
                    <a:pt x="30866" y="37422"/>
                  </a:cubicBezTo>
                  <a:cubicBezTo>
                    <a:pt x="30825" y="40112"/>
                    <a:pt x="32406" y="41570"/>
                    <a:pt x="34932" y="41570"/>
                  </a:cubicBezTo>
                  <a:cubicBezTo>
                    <a:pt x="37335" y="41570"/>
                    <a:pt x="38896" y="40030"/>
                    <a:pt x="38937" y="37648"/>
                  </a:cubicBezTo>
                  <a:cubicBezTo>
                    <a:pt x="38978" y="35101"/>
                    <a:pt x="37397" y="33684"/>
                    <a:pt x="34850" y="33438"/>
                  </a:cubicBezTo>
                  <a:close/>
                  <a:moveTo>
                    <a:pt x="96202" y="33499"/>
                  </a:moveTo>
                  <a:cubicBezTo>
                    <a:pt x="93686" y="33499"/>
                    <a:pt x="92227" y="35016"/>
                    <a:pt x="92104" y="37648"/>
                  </a:cubicBezTo>
                  <a:cubicBezTo>
                    <a:pt x="92310" y="40132"/>
                    <a:pt x="93788" y="41570"/>
                    <a:pt x="96129" y="41570"/>
                  </a:cubicBezTo>
                  <a:cubicBezTo>
                    <a:pt x="98635" y="41570"/>
                    <a:pt x="100278" y="40091"/>
                    <a:pt x="100237" y="37422"/>
                  </a:cubicBezTo>
                  <a:cubicBezTo>
                    <a:pt x="100175" y="34937"/>
                    <a:pt x="98594" y="33520"/>
                    <a:pt x="96253" y="33499"/>
                  </a:cubicBezTo>
                  <a:cubicBezTo>
                    <a:pt x="96236" y="33499"/>
                    <a:pt x="96219" y="33499"/>
                    <a:pt x="96202" y="33499"/>
                  </a:cubicBezTo>
                  <a:close/>
                  <a:moveTo>
                    <a:pt x="4260" y="33499"/>
                  </a:moveTo>
                  <a:cubicBezTo>
                    <a:pt x="1744" y="33499"/>
                    <a:pt x="145" y="34955"/>
                    <a:pt x="165" y="37607"/>
                  </a:cubicBezTo>
                  <a:cubicBezTo>
                    <a:pt x="186" y="40091"/>
                    <a:pt x="1767" y="41529"/>
                    <a:pt x="4108" y="41570"/>
                  </a:cubicBezTo>
                  <a:cubicBezTo>
                    <a:pt x="4142" y="41571"/>
                    <a:pt x="4175" y="41571"/>
                    <a:pt x="4209" y="41571"/>
                  </a:cubicBezTo>
                  <a:cubicBezTo>
                    <a:pt x="6674" y="41571"/>
                    <a:pt x="8155" y="40077"/>
                    <a:pt x="8297" y="37483"/>
                  </a:cubicBezTo>
                  <a:cubicBezTo>
                    <a:pt x="8092" y="34998"/>
                    <a:pt x="6695" y="33540"/>
                    <a:pt x="4313" y="33499"/>
                  </a:cubicBezTo>
                  <a:cubicBezTo>
                    <a:pt x="4296" y="33499"/>
                    <a:pt x="4278" y="33499"/>
                    <a:pt x="4260" y="33499"/>
                  </a:cubicBezTo>
                  <a:close/>
                  <a:moveTo>
                    <a:pt x="65452" y="33513"/>
                  </a:moveTo>
                  <a:cubicBezTo>
                    <a:pt x="63009" y="33513"/>
                    <a:pt x="61485" y="35051"/>
                    <a:pt x="61465" y="37483"/>
                  </a:cubicBezTo>
                  <a:cubicBezTo>
                    <a:pt x="61424" y="40002"/>
                    <a:pt x="63005" y="41572"/>
                    <a:pt x="65509" y="41572"/>
                  </a:cubicBezTo>
                  <a:cubicBezTo>
                    <a:pt x="65557" y="41572"/>
                    <a:pt x="65605" y="41571"/>
                    <a:pt x="65654" y="41570"/>
                  </a:cubicBezTo>
                  <a:cubicBezTo>
                    <a:pt x="68016" y="41508"/>
                    <a:pt x="69433" y="40071"/>
                    <a:pt x="69556" y="37565"/>
                  </a:cubicBezTo>
                  <a:cubicBezTo>
                    <a:pt x="69474" y="35101"/>
                    <a:pt x="68139" y="33643"/>
                    <a:pt x="65736" y="33520"/>
                  </a:cubicBezTo>
                  <a:cubicBezTo>
                    <a:pt x="65640" y="33515"/>
                    <a:pt x="65545" y="33513"/>
                    <a:pt x="65452" y="33513"/>
                  </a:cubicBezTo>
                  <a:close/>
                  <a:moveTo>
                    <a:pt x="4190" y="66994"/>
                  </a:moveTo>
                  <a:cubicBezTo>
                    <a:pt x="1767" y="66994"/>
                    <a:pt x="247" y="68452"/>
                    <a:pt x="186" y="70854"/>
                  </a:cubicBezTo>
                  <a:cubicBezTo>
                    <a:pt x="103" y="73463"/>
                    <a:pt x="1623" y="75023"/>
                    <a:pt x="4231" y="75044"/>
                  </a:cubicBezTo>
                  <a:cubicBezTo>
                    <a:pt x="4247" y="75044"/>
                    <a:pt x="4264" y="75044"/>
                    <a:pt x="4280" y="75044"/>
                  </a:cubicBezTo>
                  <a:cubicBezTo>
                    <a:pt x="6692" y="75044"/>
                    <a:pt x="7951" y="73529"/>
                    <a:pt x="8318" y="71204"/>
                  </a:cubicBezTo>
                  <a:cubicBezTo>
                    <a:pt x="8112" y="68616"/>
                    <a:pt x="6819" y="66994"/>
                    <a:pt x="4190" y="66994"/>
                  </a:cubicBezTo>
                  <a:close/>
                  <a:moveTo>
                    <a:pt x="34918" y="66969"/>
                  </a:moveTo>
                  <a:cubicBezTo>
                    <a:pt x="34841" y="66969"/>
                    <a:pt x="34764" y="66970"/>
                    <a:pt x="34686" y="66973"/>
                  </a:cubicBezTo>
                  <a:cubicBezTo>
                    <a:pt x="32222" y="67076"/>
                    <a:pt x="30989" y="68595"/>
                    <a:pt x="30825" y="71019"/>
                  </a:cubicBezTo>
                  <a:cubicBezTo>
                    <a:pt x="31010" y="73442"/>
                    <a:pt x="32242" y="74941"/>
                    <a:pt x="34706" y="75044"/>
                  </a:cubicBezTo>
                  <a:cubicBezTo>
                    <a:pt x="34799" y="75048"/>
                    <a:pt x="34890" y="75050"/>
                    <a:pt x="34980" y="75050"/>
                  </a:cubicBezTo>
                  <a:cubicBezTo>
                    <a:pt x="37501" y="75050"/>
                    <a:pt x="38937" y="73398"/>
                    <a:pt x="38937" y="71019"/>
                  </a:cubicBezTo>
                  <a:cubicBezTo>
                    <a:pt x="38937" y="68607"/>
                    <a:pt x="37447" y="66969"/>
                    <a:pt x="34918" y="66969"/>
                  </a:cubicBezTo>
                  <a:close/>
                  <a:moveTo>
                    <a:pt x="96017" y="66987"/>
                  </a:moveTo>
                  <a:cubicBezTo>
                    <a:pt x="93750" y="66987"/>
                    <a:pt x="92519" y="68455"/>
                    <a:pt x="92104" y="70608"/>
                  </a:cubicBezTo>
                  <a:cubicBezTo>
                    <a:pt x="92145" y="73134"/>
                    <a:pt x="93295" y="74756"/>
                    <a:pt x="95698" y="75023"/>
                  </a:cubicBezTo>
                  <a:cubicBezTo>
                    <a:pt x="95910" y="75045"/>
                    <a:pt x="96115" y="75056"/>
                    <a:pt x="96315" y="75056"/>
                  </a:cubicBezTo>
                  <a:cubicBezTo>
                    <a:pt x="98570" y="75056"/>
                    <a:pt x="100007" y="73684"/>
                    <a:pt x="100195" y="71306"/>
                  </a:cubicBezTo>
                  <a:cubicBezTo>
                    <a:pt x="100401" y="68719"/>
                    <a:pt x="98902" y="67117"/>
                    <a:pt x="96294" y="66994"/>
                  </a:cubicBezTo>
                  <a:cubicBezTo>
                    <a:pt x="96200" y="66989"/>
                    <a:pt x="96108" y="66987"/>
                    <a:pt x="96017" y="66987"/>
                  </a:cubicBezTo>
                  <a:close/>
                  <a:moveTo>
                    <a:pt x="65436" y="66972"/>
                  </a:moveTo>
                  <a:cubicBezTo>
                    <a:pt x="62989" y="66972"/>
                    <a:pt x="61566" y="68543"/>
                    <a:pt x="61465" y="70834"/>
                  </a:cubicBezTo>
                  <a:cubicBezTo>
                    <a:pt x="61362" y="73360"/>
                    <a:pt x="62882" y="74859"/>
                    <a:pt x="65510" y="75126"/>
                  </a:cubicBezTo>
                  <a:cubicBezTo>
                    <a:pt x="67913" y="74879"/>
                    <a:pt x="69453" y="73688"/>
                    <a:pt x="69515" y="71204"/>
                  </a:cubicBezTo>
                  <a:cubicBezTo>
                    <a:pt x="69576" y="68575"/>
                    <a:pt x="68159" y="67035"/>
                    <a:pt x="65531" y="66973"/>
                  </a:cubicBezTo>
                  <a:cubicBezTo>
                    <a:pt x="65499" y="66973"/>
                    <a:pt x="65467" y="66972"/>
                    <a:pt x="65436" y="66972"/>
                  </a:cubicBezTo>
                  <a:close/>
                  <a:moveTo>
                    <a:pt x="4181" y="100486"/>
                  </a:moveTo>
                  <a:cubicBezTo>
                    <a:pt x="1742" y="100486"/>
                    <a:pt x="165" y="101939"/>
                    <a:pt x="165" y="104554"/>
                  </a:cubicBezTo>
                  <a:cubicBezTo>
                    <a:pt x="165" y="107039"/>
                    <a:pt x="1726" y="108476"/>
                    <a:pt x="4087" y="108518"/>
                  </a:cubicBezTo>
                  <a:cubicBezTo>
                    <a:pt x="4138" y="108519"/>
                    <a:pt x="4189" y="108519"/>
                    <a:pt x="4239" y="108519"/>
                  </a:cubicBezTo>
                  <a:cubicBezTo>
                    <a:pt x="6693" y="108519"/>
                    <a:pt x="8136" y="107048"/>
                    <a:pt x="8297" y="104492"/>
                  </a:cubicBezTo>
                  <a:cubicBezTo>
                    <a:pt x="8112" y="101967"/>
                    <a:pt x="6695" y="100529"/>
                    <a:pt x="4334" y="100488"/>
                  </a:cubicBezTo>
                  <a:cubicBezTo>
                    <a:pt x="4282" y="100487"/>
                    <a:pt x="4232" y="100486"/>
                    <a:pt x="4181" y="100486"/>
                  </a:cubicBezTo>
                  <a:close/>
                  <a:moveTo>
                    <a:pt x="34865" y="100467"/>
                  </a:moveTo>
                  <a:cubicBezTo>
                    <a:pt x="34833" y="100467"/>
                    <a:pt x="34800" y="100467"/>
                    <a:pt x="34768" y="100467"/>
                  </a:cubicBezTo>
                  <a:cubicBezTo>
                    <a:pt x="32406" y="100529"/>
                    <a:pt x="30969" y="101925"/>
                    <a:pt x="30846" y="104492"/>
                  </a:cubicBezTo>
                  <a:cubicBezTo>
                    <a:pt x="30927" y="107082"/>
                    <a:pt x="32426" y="108538"/>
                    <a:pt x="34941" y="108538"/>
                  </a:cubicBezTo>
                  <a:cubicBezTo>
                    <a:pt x="34959" y="108538"/>
                    <a:pt x="34976" y="108538"/>
                    <a:pt x="34994" y="108538"/>
                  </a:cubicBezTo>
                  <a:cubicBezTo>
                    <a:pt x="37376" y="108518"/>
                    <a:pt x="38916" y="106957"/>
                    <a:pt x="38937" y="104575"/>
                  </a:cubicBezTo>
                  <a:cubicBezTo>
                    <a:pt x="38957" y="102060"/>
                    <a:pt x="37395" y="100467"/>
                    <a:pt x="34865" y="100467"/>
                  </a:cubicBezTo>
                  <a:close/>
                  <a:moveTo>
                    <a:pt x="96170" y="100385"/>
                  </a:moveTo>
                  <a:cubicBezTo>
                    <a:pt x="93870" y="100714"/>
                    <a:pt x="92228" y="101782"/>
                    <a:pt x="92145" y="104308"/>
                  </a:cubicBezTo>
                  <a:cubicBezTo>
                    <a:pt x="92063" y="106998"/>
                    <a:pt x="93645" y="108497"/>
                    <a:pt x="96170" y="108538"/>
                  </a:cubicBezTo>
                  <a:cubicBezTo>
                    <a:pt x="96204" y="108539"/>
                    <a:pt x="96237" y="108539"/>
                    <a:pt x="96271" y="108539"/>
                  </a:cubicBezTo>
                  <a:cubicBezTo>
                    <a:pt x="98558" y="108539"/>
                    <a:pt x="100135" y="107147"/>
                    <a:pt x="100216" y="104698"/>
                  </a:cubicBezTo>
                  <a:cubicBezTo>
                    <a:pt x="100319" y="102028"/>
                    <a:pt x="98717" y="100734"/>
                    <a:pt x="96170" y="100406"/>
                  </a:cubicBezTo>
                  <a:lnTo>
                    <a:pt x="96170" y="100385"/>
                  </a:lnTo>
                  <a:close/>
                  <a:moveTo>
                    <a:pt x="65415" y="100479"/>
                  </a:moveTo>
                  <a:cubicBezTo>
                    <a:pt x="63013" y="100479"/>
                    <a:pt x="61504" y="102032"/>
                    <a:pt x="61465" y="104451"/>
                  </a:cubicBezTo>
                  <a:cubicBezTo>
                    <a:pt x="61445" y="106951"/>
                    <a:pt x="63007" y="108540"/>
                    <a:pt x="65511" y="108540"/>
                  </a:cubicBezTo>
                  <a:cubicBezTo>
                    <a:pt x="65558" y="108540"/>
                    <a:pt x="65606" y="108539"/>
                    <a:pt x="65654" y="108538"/>
                  </a:cubicBezTo>
                  <a:cubicBezTo>
                    <a:pt x="68016" y="108456"/>
                    <a:pt x="69433" y="107060"/>
                    <a:pt x="69556" y="104554"/>
                  </a:cubicBezTo>
                  <a:cubicBezTo>
                    <a:pt x="69494" y="102069"/>
                    <a:pt x="68118" y="100611"/>
                    <a:pt x="65736" y="100488"/>
                  </a:cubicBezTo>
                  <a:cubicBezTo>
                    <a:pt x="65627" y="100482"/>
                    <a:pt x="65520" y="100479"/>
                    <a:pt x="65415" y="100479"/>
                  </a:cubicBezTo>
                  <a:close/>
                  <a:moveTo>
                    <a:pt x="4071" y="133950"/>
                  </a:moveTo>
                  <a:cubicBezTo>
                    <a:pt x="1829" y="133950"/>
                    <a:pt x="376" y="135322"/>
                    <a:pt x="206" y="137699"/>
                  </a:cubicBezTo>
                  <a:cubicBezTo>
                    <a:pt x="1" y="140287"/>
                    <a:pt x="1500" y="141889"/>
                    <a:pt x="4108" y="142012"/>
                  </a:cubicBezTo>
                  <a:cubicBezTo>
                    <a:pt x="4202" y="142017"/>
                    <a:pt x="4294" y="142019"/>
                    <a:pt x="4384" y="142019"/>
                  </a:cubicBezTo>
                  <a:cubicBezTo>
                    <a:pt x="6651" y="142019"/>
                    <a:pt x="7883" y="140550"/>
                    <a:pt x="8297" y="138398"/>
                  </a:cubicBezTo>
                  <a:cubicBezTo>
                    <a:pt x="8256" y="135872"/>
                    <a:pt x="7086" y="134249"/>
                    <a:pt x="4683" y="133982"/>
                  </a:cubicBezTo>
                  <a:cubicBezTo>
                    <a:pt x="4473" y="133961"/>
                    <a:pt x="4269" y="133950"/>
                    <a:pt x="4071" y="133950"/>
                  </a:cubicBezTo>
                  <a:close/>
                  <a:moveTo>
                    <a:pt x="65551" y="133962"/>
                  </a:moveTo>
                  <a:cubicBezTo>
                    <a:pt x="62861" y="133962"/>
                    <a:pt x="61403" y="135646"/>
                    <a:pt x="61465" y="138131"/>
                  </a:cubicBezTo>
                  <a:cubicBezTo>
                    <a:pt x="61526" y="140451"/>
                    <a:pt x="63005" y="142032"/>
                    <a:pt x="65490" y="142032"/>
                  </a:cubicBezTo>
                  <a:cubicBezTo>
                    <a:pt x="68134" y="142012"/>
                    <a:pt x="69428" y="140436"/>
                    <a:pt x="69576" y="137857"/>
                  </a:cubicBezTo>
                  <a:lnTo>
                    <a:pt x="69576" y="137857"/>
                  </a:lnTo>
                  <a:cubicBezTo>
                    <a:pt x="69576" y="137859"/>
                    <a:pt x="69576" y="137861"/>
                    <a:pt x="69576" y="137864"/>
                  </a:cubicBezTo>
                  <a:lnTo>
                    <a:pt x="69576" y="137843"/>
                  </a:lnTo>
                  <a:cubicBezTo>
                    <a:pt x="69576" y="137848"/>
                    <a:pt x="69576" y="137852"/>
                    <a:pt x="69576" y="137857"/>
                  </a:cubicBezTo>
                  <a:lnTo>
                    <a:pt x="69576" y="137857"/>
                  </a:lnTo>
                  <a:cubicBezTo>
                    <a:pt x="69307" y="135417"/>
                    <a:pt x="68013" y="133962"/>
                    <a:pt x="65551" y="133962"/>
                  </a:cubicBezTo>
                  <a:close/>
                  <a:moveTo>
                    <a:pt x="34665" y="133880"/>
                  </a:moveTo>
                  <a:cubicBezTo>
                    <a:pt x="32181" y="134249"/>
                    <a:pt x="30722" y="135646"/>
                    <a:pt x="30887" y="138295"/>
                  </a:cubicBezTo>
                  <a:cubicBezTo>
                    <a:pt x="31049" y="140722"/>
                    <a:pt x="32525" y="142033"/>
                    <a:pt x="34904" y="142033"/>
                  </a:cubicBezTo>
                  <a:cubicBezTo>
                    <a:pt x="34941" y="142033"/>
                    <a:pt x="34977" y="142033"/>
                    <a:pt x="35014" y="142032"/>
                  </a:cubicBezTo>
                  <a:cubicBezTo>
                    <a:pt x="37499" y="141971"/>
                    <a:pt x="38937" y="140348"/>
                    <a:pt x="38937" y="138048"/>
                  </a:cubicBezTo>
                  <a:cubicBezTo>
                    <a:pt x="38957" y="135522"/>
                    <a:pt x="37397" y="134023"/>
                    <a:pt x="34665" y="133880"/>
                  </a:cubicBezTo>
                  <a:close/>
                  <a:moveTo>
                    <a:pt x="96294" y="133975"/>
                  </a:moveTo>
                  <a:cubicBezTo>
                    <a:pt x="96199" y="133975"/>
                    <a:pt x="96103" y="133978"/>
                    <a:pt x="96006" y="133982"/>
                  </a:cubicBezTo>
                  <a:cubicBezTo>
                    <a:pt x="93398" y="134085"/>
                    <a:pt x="91981" y="135728"/>
                    <a:pt x="92186" y="138336"/>
                  </a:cubicBezTo>
                  <a:cubicBezTo>
                    <a:pt x="92351" y="140780"/>
                    <a:pt x="93973" y="141930"/>
                    <a:pt x="96396" y="142094"/>
                  </a:cubicBezTo>
                  <a:cubicBezTo>
                    <a:pt x="98717" y="141704"/>
                    <a:pt x="100257" y="140431"/>
                    <a:pt x="100216" y="137987"/>
                  </a:cubicBezTo>
                  <a:cubicBezTo>
                    <a:pt x="100176" y="135496"/>
                    <a:pt x="98729" y="133975"/>
                    <a:pt x="96294" y="133975"/>
                  </a:cubicBezTo>
                  <a:close/>
                  <a:moveTo>
                    <a:pt x="96073" y="167435"/>
                  </a:moveTo>
                  <a:cubicBezTo>
                    <a:pt x="93808" y="167435"/>
                    <a:pt x="92347" y="168846"/>
                    <a:pt x="92104" y="171276"/>
                  </a:cubicBezTo>
                  <a:cubicBezTo>
                    <a:pt x="92166" y="173740"/>
                    <a:pt x="93419" y="175301"/>
                    <a:pt x="95821" y="175465"/>
                  </a:cubicBezTo>
                  <a:cubicBezTo>
                    <a:pt x="95977" y="175476"/>
                    <a:pt x="96130" y="175482"/>
                    <a:pt x="96279" y="175482"/>
                  </a:cubicBezTo>
                  <a:cubicBezTo>
                    <a:pt x="98606" y="175482"/>
                    <a:pt x="100100" y="174135"/>
                    <a:pt x="100216" y="171645"/>
                  </a:cubicBezTo>
                  <a:cubicBezTo>
                    <a:pt x="100339" y="168976"/>
                    <a:pt x="98696" y="167456"/>
                    <a:pt x="96170" y="167436"/>
                  </a:cubicBezTo>
                  <a:cubicBezTo>
                    <a:pt x="96138" y="167435"/>
                    <a:pt x="96105" y="167435"/>
                    <a:pt x="96073" y="167435"/>
                  </a:cubicBezTo>
                  <a:close/>
                  <a:moveTo>
                    <a:pt x="4209" y="167435"/>
                  </a:moveTo>
                  <a:cubicBezTo>
                    <a:pt x="4175" y="167435"/>
                    <a:pt x="4142" y="167435"/>
                    <a:pt x="4108" y="167436"/>
                  </a:cubicBezTo>
                  <a:cubicBezTo>
                    <a:pt x="1767" y="167477"/>
                    <a:pt x="186" y="168914"/>
                    <a:pt x="165" y="171399"/>
                  </a:cubicBezTo>
                  <a:cubicBezTo>
                    <a:pt x="145" y="174032"/>
                    <a:pt x="1723" y="175487"/>
                    <a:pt x="4209" y="175487"/>
                  </a:cubicBezTo>
                  <a:cubicBezTo>
                    <a:pt x="4244" y="175487"/>
                    <a:pt x="4278" y="175486"/>
                    <a:pt x="4313" y="175486"/>
                  </a:cubicBezTo>
                  <a:cubicBezTo>
                    <a:pt x="6695" y="175465"/>
                    <a:pt x="8092" y="174007"/>
                    <a:pt x="8297" y="171522"/>
                  </a:cubicBezTo>
                  <a:cubicBezTo>
                    <a:pt x="8155" y="168929"/>
                    <a:pt x="6674" y="167435"/>
                    <a:pt x="4209" y="167435"/>
                  </a:cubicBezTo>
                  <a:close/>
                  <a:moveTo>
                    <a:pt x="65457" y="167429"/>
                  </a:moveTo>
                  <a:cubicBezTo>
                    <a:pt x="63030" y="167429"/>
                    <a:pt x="61485" y="168986"/>
                    <a:pt x="61465" y="171440"/>
                  </a:cubicBezTo>
                  <a:cubicBezTo>
                    <a:pt x="61445" y="173923"/>
                    <a:pt x="62967" y="175489"/>
                    <a:pt x="65462" y="175489"/>
                  </a:cubicBezTo>
                  <a:cubicBezTo>
                    <a:pt x="65525" y="175489"/>
                    <a:pt x="65589" y="175488"/>
                    <a:pt x="65654" y="175486"/>
                  </a:cubicBezTo>
                  <a:cubicBezTo>
                    <a:pt x="68036" y="175424"/>
                    <a:pt x="69433" y="174007"/>
                    <a:pt x="69535" y="171543"/>
                  </a:cubicBezTo>
                  <a:cubicBezTo>
                    <a:pt x="69494" y="169017"/>
                    <a:pt x="68098" y="167559"/>
                    <a:pt x="65736" y="167436"/>
                  </a:cubicBezTo>
                  <a:cubicBezTo>
                    <a:pt x="65642" y="167431"/>
                    <a:pt x="65549" y="167429"/>
                    <a:pt x="65457" y="167429"/>
                  </a:cubicBezTo>
                  <a:close/>
                  <a:moveTo>
                    <a:pt x="34884" y="167435"/>
                  </a:moveTo>
                  <a:cubicBezTo>
                    <a:pt x="34852" y="167435"/>
                    <a:pt x="34821" y="167435"/>
                    <a:pt x="34789" y="167436"/>
                  </a:cubicBezTo>
                  <a:cubicBezTo>
                    <a:pt x="32427" y="167477"/>
                    <a:pt x="30989" y="168894"/>
                    <a:pt x="30846" y="171543"/>
                  </a:cubicBezTo>
                  <a:cubicBezTo>
                    <a:pt x="30907" y="173843"/>
                    <a:pt x="32201" y="175342"/>
                    <a:pt x="34604" y="175486"/>
                  </a:cubicBezTo>
                  <a:cubicBezTo>
                    <a:pt x="34717" y="175492"/>
                    <a:pt x="34829" y="175495"/>
                    <a:pt x="34939" y="175495"/>
                  </a:cubicBezTo>
                  <a:cubicBezTo>
                    <a:pt x="37354" y="175495"/>
                    <a:pt x="38878" y="173999"/>
                    <a:pt x="38937" y="171563"/>
                  </a:cubicBezTo>
                  <a:cubicBezTo>
                    <a:pt x="38998" y="169048"/>
                    <a:pt x="37416" y="167435"/>
                    <a:pt x="34884" y="167435"/>
                  </a:cubicBezTo>
                  <a:close/>
                  <a:moveTo>
                    <a:pt x="96115" y="200929"/>
                  </a:moveTo>
                  <a:cubicBezTo>
                    <a:pt x="93714" y="200929"/>
                    <a:pt x="92469" y="202439"/>
                    <a:pt x="92084" y="204729"/>
                  </a:cubicBezTo>
                  <a:cubicBezTo>
                    <a:pt x="92269" y="207317"/>
                    <a:pt x="93542" y="208959"/>
                    <a:pt x="96170" y="208980"/>
                  </a:cubicBezTo>
                  <a:cubicBezTo>
                    <a:pt x="96204" y="208981"/>
                    <a:pt x="96237" y="208981"/>
                    <a:pt x="96270" y="208981"/>
                  </a:cubicBezTo>
                  <a:cubicBezTo>
                    <a:pt x="98635" y="208981"/>
                    <a:pt x="100115" y="207530"/>
                    <a:pt x="100216" y="205160"/>
                  </a:cubicBezTo>
                  <a:cubicBezTo>
                    <a:pt x="100298" y="202552"/>
                    <a:pt x="98820" y="200991"/>
                    <a:pt x="96212" y="200930"/>
                  </a:cubicBezTo>
                  <a:cubicBezTo>
                    <a:pt x="96179" y="200929"/>
                    <a:pt x="96147" y="200929"/>
                    <a:pt x="96115" y="200929"/>
                  </a:cubicBezTo>
                  <a:close/>
                  <a:moveTo>
                    <a:pt x="4092" y="200923"/>
                  </a:moveTo>
                  <a:cubicBezTo>
                    <a:pt x="1811" y="200923"/>
                    <a:pt x="358" y="202315"/>
                    <a:pt x="206" y="204708"/>
                  </a:cubicBezTo>
                  <a:cubicBezTo>
                    <a:pt x="21" y="207296"/>
                    <a:pt x="1541" y="208898"/>
                    <a:pt x="4128" y="208980"/>
                  </a:cubicBezTo>
                  <a:cubicBezTo>
                    <a:pt x="4207" y="208983"/>
                    <a:pt x="4285" y="208985"/>
                    <a:pt x="4362" y="208985"/>
                  </a:cubicBezTo>
                  <a:cubicBezTo>
                    <a:pt x="6656" y="208985"/>
                    <a:pt x="7900" y="207505"/>
                    <a:pt x="8318" y="205160"/>
                  </a:cubicBezTo>
                  <a:cubicBezTo>
                    <a:pt x="8195" y="202840"/>
                    <a:pt x="7086" y="201197"/>
                    <a:pt x="4662" y="200950"/>
                  </a:cubicBezTo>
                  <a:cubicBezTo>
                    <a:pt x="4467" y="200932"/>
                    <a:pt x="4277" y="200923"/>
                    <a:pt x="4092" y="200923"/>
                  </a:cubicBezTo>
                  <a:close/>
                  <a:moveTo>
                    <a:pt x="34885" y="200929"/>
                  </a:moveTo>
                  <a:cubicBezTo>
                    <a:pt x="34853" y="200929"/>
                    <a:pt x="34821" y="200929"/>
                    <a:pt x="34789" y="200930"/>
                  </a:cubicBezTo>
                  <a:cubicBezTo>
                    <a:pt x="32324" y="200971"/>
                    <a:pt x="31072" y="202450"/>
                    <a:pt x="30825" y="204873"/>
                  </a:cubicBezTo>
                  <a:cubicBezTo>
                    <a:pt x="30988" y="207444"/>
                    <a:pt x="32307" y="209001"/>
                    <a:pt x="34902" y="209001"/>
                  </a:cubicBezTo>
                  <a:cubicBezTo>
                    <a:pt x="34919" y="209001"/>
                    <a:pt x="34936" y="209001"/>
                    <a:pt x="34953" y="209001"/>
                  </a:cubicBezTo>
                  <a:cubicBezTo>
                    <a:pt x="37438" y="209001"/>
                    <a:pt x="38916" y="207378"/>
                    <a:pt x="38937" y="205058"/>
                  </a:cubicBezTo>
                  <a:cubicBezTo>
                    <a:pt x="38957" y="202602"/>
                    <a:pt x="37534" y="200929"/>
                    <a:pt x="34885" y="200929"/>
                  </a:cubicBezTo>
                  <a:close/>
                  <a:moveTo>
                    <a:pt x="65777" y="200868"/>
                  </a:moveTo>
                  <a:cubicBezTo>
                    <a:pt x="63025" y="200971"/>
                    <a:pt x="61465" y="202470"/>
                    <a:pt x="61444" y="204975"/>
                  </a:cubicBezTo>
                  <a:cubicBezTo>
                    <a:pt x="61424" y="207296"/>
                    <a:pt x="62861" y="208918"/>
                    <a:pt x="65346" y="209001"/>
                  </a:cubicBezTo>
                  <a:cubicBezTo>
                    <a:pt x="65419" y="209003"/>
                    <a:pt x="65490" y="209004"/>
                    <a:pt x="65561" y="209004"/>
                  </a:cubicBezTo>
                  <a:cubicBezTo>
                    <a:pt x="67860" y="209004"/>
                    <a:pt x="69315" y="207715"/>
                    <a:pt x="69494" y="205304"/>
                  </a:cubicBezTo>
                  <a:cubicBezTo>
                    <a:pt x="69700" y="202675"/>
                    <a:pt x="68262" y="201238"/>
                    <a:pt x="65777" y="200868"/>
                  </a:cubicBezTo>
                  <a:close/>
                </a:path>
              </a:pathLst>
            </a:custGeom>
            <a:gradFill>
              <a:gsLst>
                <a:gs pos="0">
                  <a:srgbClr val="FAFAFA"/>
                </a:gs>
                <a:gs pos="100000">
                  <a:srgbClr val="B9B9B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315325" y="1073925"/>
              <a:ext cx="204350" cy="203325"/>
            </a:xfrm>
            <a:custGeom>
              <a:rect b="b" l="l" r="r" t="t"/>
              <a:pathLst>
                <a:path extrusionOk="0" h="8133" w="8174">
                  <a:moveTo>
                    <a:pt x="4025" y="1"/>
                  </a:moveTo>
                  <a:cubicBezTo>
                    <a:pt x="1643" y="309"/>
                    <a:pt x="103" y="1459"/>
                    <a:pt x="41" y="3985"/>
                  </a:cubicBezTo>
                  <a:cubicBezTo>
                    <a:pt x="0" y="6675"/>
                    <a:pt x="1581" y="8133"/>
                    <a:pt x="4107" y="8133"/>
                  </a:cubicBezTo>
                  <a:cubicBezTo>
                    <a:pt x="6510" y="8133"/>
                    <a:pt x="8071" y="6593"/>
                    <a:pt x="8112" y="4211"/>
                  </a:cubicBezTo>
                  <a:cubicBezTo>
                    <a:pt x="8173" y="1664"/>
                    <a:pt x="6572" y="247"/>
                    <a:pt x="4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080300" y="1075800"/>
              <a:ext cx="203300" cy="201500"/>
            </a:xfrm>
            <a:custGeom>
              <a:rect b="b" l="l" r="r" t="t"/>
              <a:pathLst>
                <a:path extrusionOk="0" h="8060" w="8132">
                  <a:moveTo>
                    <a:pt x="4024" y="1"/>
                  </a:moveTo>
                  <a:cubicBezTo>
                    <a:pt x="1584" y="1"/>
                    <a:pt x="61" y="1520"/>
                    <a:pt x="41" y="3971"/>
                  </a:cubicBezTo>
                  <a:cubicBezTo>
                    <a:pt x="0" y="6490"/>
                    <a:pt x="1581" y="8060"/>
                    <a:pt x="4085" y="8060"/>
                  </a:cubicBezTo>
                  <a:cubicBezTo>
                    <a:pt x="4133" y="8060"/>
                    <a:pt x="4181" y="8059"/>
                    <a:pt x="4230" y="8058"/>
                  </a:cubicBezTo>
                  <a:cubicBezTo>
                    <a:pt x="6592" y="7976"/>
                    <a:pt x="8009" y="6559"/>
                    <a:pt x="8132" y="4053"/>
                  </a:cubicBezTo>
                  <a:cubicBezTo>
                    <a:pt x="8050" y="1569"/>
                    <a:pt x="6715" y="131"/>
                    <a:pt x="4312" y="8"/>
                  </a:cubicBezTo>
                  <a:cubicBezTo>
                    <a:pt x="4215" y="3"/>
                    <a:pt x="4119" y="1"/>
                    <a:pt x="4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3315825" y="2750150"/>
              <a:ext cx="202800" cy="201325"/>
            </a:xfrm>
            <a:custGeom>
              <a:rect b="b" l="l" r="r" t="t"/>
              <a:pathLst>
                <a:path extrusionOk="0" h="8053" w="8112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080300" y="2749950"/>
              <a:ext cx="202800" cy="201075"/>
            </a:xfrm>
            <a:custGeom>
              <a:rect b="b" l="l" r="r" t="t"/>
              <a:pathLst>
                <a:path extrusionOk="0" h="8043" w="8112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315825" y="4423850"/>
              <a:ext cx="203825" cy="201550"/>
            </a:xfrm>
            <a:custGeom>
              <a:rect b="b" l="l" r="r" t="t"/>
              <a:pathLst>
                <a:path extrusionOk="0" h="8062" w="8153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080800" y="4423700"/>
              <a:ext cx="202800" cy="201525"/>
            </a:xfrm>
            <a:custGeom>
              <a:rect b="b" l="l" r="r" t="t"/>
              <a:pathLst>
                <a:path extrusionOk="0" h="8061" w="8112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313275" y="238000"/>
              <a:ext cx="204850" cy="203450"/>
            </a:xfrm>
            <a:custGeom>
              <a:rect b="b" l="l" r="r" t="t"/>
              <a:pathLst>
                <a:path extrusionOk="0" h="8138" w="8194">
                  <a:moveTo>
                    <a:pt x="4252" y="1"/>
                  </a:moveTo>
                  <a:cubicBezTo>
                    <a:pt x="4177" y="1"/>
                    <a:pt x="4101" y="2"/>
                    <a:pt x="4025" y="5"/>
                  </a:cubicBezTo>
                  <a:cubicBezTo>
                    <a:pt x="1396" y="108"/>
                    <a:pt x="0" y="1709"/>
                    <a:pt x="144" y="4338"/>
                  </a:cubicBezTo>
                  <a:cubicBezTo>
                    <a:pt x="288" y="6844"/>
                    <a:pt x="1848" y="7973"/>
                    <a:pt x="4210" y="8137"/>
                  </a:cubicBezTo>
                  <a:cubicBezTo>
                    <a:pt x="6715" y="7911"/>
                    <a:pt x="8194" y="6433"/>
                    <a:pt x="8194" y="4112"/>
                  </a:cubicBezTo>
                  <a:cubicBezTo>
                    <a:pt x="8194" y="1679"/>
                    <a:pt x="6779" y="1"/>
                    <a:pt x="4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079250" y="238125"/>
              <a:ext cx="204875" cy="201775"/>
            </a:xfrm>
            <a:custGeom>
              <a:rect b="b" l="l" r="r" t="t"/>
              <a:pathLst>
                <a:path extrusionOk="0" h="8071" w="8195">
                  <a:moveTo>
                    <a:pt x="4149" y="0"/>
                  </a:moveTo>
                  <a:cubicBezTo>
                    <a:pt x="1500" y="0"/>
                    <a:pt x="1" y="1684"/>
                    <a:pt x="83" y="4210"/>
                  </a:cubicBezTo>
                  <a:cubicBezTo>
                    <a:pt x="144" y="6495"/>
                    <a:pt x="1584" y="8071"/>
                    <a:pt x="4060" y="8071"/>
                  </a:cubicBezTo>
                  <a:cubicBezTo>
                    <a:pt x="4076" y="8071"/>
                    <a:pt x="4092" y="8071"/>
                    <a:pt x="4108" y="8071"/>
                  </a:cubicBezTo>
                  <a:cubicBezTo>
                    <a:pt x="6798" y="8050"/>
                    <a:pt x="8051" y="6469"/>
                    <a:pt x="8194" y="3881"/>
                  </a:cubicBezTo>
                  <a:cubicBezTo>
                    <a:pt x="7927" y="1458"/>
                    <a:pt x="6593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315325" y="1912200"/>
              <a:ext cx="202800" cy="202025"/>
            </a:xfrm>
            <a:custGeom>
              <a:rect b="b" l="l" r="r" t="t"/>
              <a:pathLst>
                <a:path extrusionOk="0" h="8081" w="8112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078750" y="1912300"/>
              <a:ext cx="205875" cy="203850"/>
            </a:xfrm>
            <a:custGeom>
              <a:rect b="b" l="l" r="r" t="t"/>
              <a:pathLst>
                <a:path extrusionOk="0" h="8154" w="8235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548825" y="2750175"/>
              <a:ext cx="203325" cy="201300"/>
            </a:xfrm>
            <a:custGeom>
              <a:rect b="b" l="l" r="r" t="t"/>
              <a:pathLst>
                <a:path extrusionOk="0" h="8052" w="8133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846275" y="2747625"/>
              <a:ext cx="206400" cy="203850"/>
            </a:xfrm>
            <a:custGeom>
              <a:rect b="b" l="l" r="r" t="t"/>
              <a:pathLst>
                <a:path extrusionOk="0" h="8154" w="8256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312750" y="3584975"/>
              <a:ext cx="205900" cy="203875"/>
            </a:xfrm>
            <a:custGeom>
              <a:rect b="b" l="l" r="r" t="t"/>
              <a:pathLst>
                <a:path extrusionOk="0" h="8155" w="8236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079775" y="3587025"/>
              <a:ext cx="204350" cy="201800"/>
            </a:xfrm>
            <a:custGeom>
              <a:rect b="b" l="l" r="r" t="t"/>
              <a:pathLst>
                <a:path extrusionOk="0" h="8072" w="8174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315325" y="5261225"/>
              <a:ext cx="203325" cy="201800"/>
            </a:xfrm>
            <a:custGeom>
              <a:rect b="b" l="l" r="r" t="t"/>
              <a:pathLst>
                <a:path extrusionOk="0" h="8072" w="8133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080275" y="5259700"/>
              <a:ext cx="206925" cy="203425"/>
            </a:xfrm>
            <a:custGeom>
              <a:rect b="b" l="l" r="r" t="t"/>
              <a:pathLst>
                <a:path extrusionOk="0" h="8137" w="8277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548300" y="238450"/>
              <a:ext cx="206925" cy="203000"/>
            </a:xfrm>
            <a:custGeom>
              <a:rect b="b" l="l" r="r" t="t"/>
              <a:pathLst>
                <a:path extrusionOk="0" h="8120" w="8277">
                  <a:moveTo>
                    <a:pt x="3964" y="1"/>
                  </a:moveTo>
                  <a:cubicBezTo>
                    <a:pt x="1529" y="1"/>
                    <a:pt x="81" y="1522"/>
                    <a:pt x="42" y="4033"/>
                  </a:cubicBezTo>
                  <a:cubicBezTo>
                    <a:pt x="0" y="6476"/>
                    <a:pt x="1520" y="7750"/>
                    <a:pt x="3841" y="8119"/>
                  </a:cubicBezTo>
                  <a:cubicBezTo>
                    <a:pt x="6284" y="7976"/>
                    <a:pt x="7886" y="6826"/>
                    <a:pt x="8071" y="4382"/>
                  </a:cubicBezTo>
                  <a:cubicBezTo>
                    <a:pt x="8276" y="1774"/>
                    <a:pt x="6839" y="131"/>
                    <a:pt x="4251" y="8"/>
                  </a:cubicBezTo>
                  <a:cubicBezTo>
                    <a:pt x="4154" y="3"/>
                    <a:pt x="4058" y="1"/>
                    <a:pt x="3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846775" y="238600"/>
              <a:ext cx="205900" cy="201200"/>
            </a:xfrm>
            <a:custGeom>
              <a:rect b="b" l="l" r="r" t="t"/>
              <a:pathLst>
                <a:path extrusionOk="0" h="8048" w="8236">
                  <a:moveTo>
                    <a:pt x="3993" y="1"/>
                  </a:moveTo>
                  <a:cubicBezTo>
                    <a:pt x="1611" y="1"/>
                    <a:pt x="366" y="1531"/>
                    <a:pt x="1" y="3801"/>
                  </a:cubicBezTo>
                  <a:cubicBezTo>
                    <a:pt x="145" y="6245"/>
                    <a:pt x="1315" y="7846"/>
                    <a:pt x="3738" y="8031"/>
                  </a:cubicBezTo>
                  <a:cubicBezTo>
                    <a:pt x="3889" y="8042"/>
                    <a:pt x="4037" y="8047"/>
                    <a:pt x="4181" y="8047"/>
                  </a:cubicBezTo>
                  <a:cubicBezTo>
                    <a:pt x="6551" y="8047"/>
                    <a:pt x="8016" y="6630"/>
                    <a:pt x="8112" y="4191"/>
                  </a:cubicBezTo>
                  <a:cubicBezTo>
                    <a:pt x="8236" y="1583"/>
                    <a:pt x="6675" y="22"/>
                    <a:pt x="4087" y="2"/>
                  </a:cubicBezTo>
                  <a:cubicBezTo>
                    <a:pt x="4056" y="1"/>
                    <a:pt x="4024" y="1"/>
                    <a:pt x="3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548300" y="1075475"/>
              <a:ext cx="203850" cy="201800"/>
            </a:xfrm>
            <a:custGeom>
              <a:rect b="b" l="l" r="r" t="t"/>
              <a:pathLst>
                <a:path extrusionOk="0" h="8072" w="8154">
                  <a:moveTo>
                    <a:pt x="4116" y="0"/>
                  </a:moveTo>
                  <a:cubicBezTo>
                    <a:pt x="1600" y="0"/>
                    <a:pt x="1" y="1456"/>
                    <a:pt x="21" y="4108"/>
                  </a:cubicBezTo>
                  <a:cubicBezTo>
                    <a:pt x="42" y="6592"/>
                    <a:pt x="1623" y="8030"/>
                    <a:pt x="3964" y="8071"/>
                  </a:cubicBezTo>
                  <a:cubicBezTo>
                    <a:pt x="3998" y="8072"/>
                    <a:pt x="4031" y="8072"/>
                    <a:pt x="4065" y="8072"/>
                  </a:cubicBezTo>
                  <a:cubicBezTo>
                    <a:pt x="6530" y="8072"/>
                    <a:pt x="8011" y="6578"/>
                    <a:pt x="8153" y="3984"/>
                  </a:cubicBezTo>
                  <a:cubicBezTo>
                    <a:pt x="7948" y="1499"/>
                    <a:pt x="6551" y="41"/>
                    <a:pt x="4169" y="0"/>
                  </a:cubicBezTo>
                  <a:cubicBezTo>
                    <a:pt x="4152" y="0"/>
                    <a:pt x="4134" y="0"/>
                    <a:pt x="4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847300" y="1075475"/>
              <a:ext cx="204350" cy="201775"/>
            </a:xfrm>
            <a:custGeom>
              <a:rect b="b" l="l" r="r" t="t"/>
              <a:pathLst>
                <a:path extrusionOk="0" h="8071" w="8174">
                  <a:moveTo>
                    <a:pt x="4098" y="0"/>
                  </a:moveTo>
                  <a:cubicBezTo>
                    <a:pt x="1582" y="0"/>
                    <a:pt x="123" y="1517"/>
                    <a:pt x="0" y="4149"/>
                  </a:cubicBezTo>
                  <a:cubicBezTo>
                    <a:pt x="206" y="6633"/>
                    <a:pt x="1664" y="8071"/>
                    <a:pt x="4005" y="8071"/>
                  </a:cubicBezTo>
                  <a:cubicBezTo>
                    <a:pt x="6531" y="8071"/>
                    <a:pt x="8174" y="6592"/>
                    <a:pt x="8112" y="3923"/>
                  </a:cubicBezTo>
                  <a:cubicBezTo>
                    <a:pt x="8071" y="1438"/>
                    <a:pt x="6490" y="21"/>
                    <a:pt x="4149" y="0"/>
                  </a:cubicBezTo>
                  <a:cubicBezTo>
                    <a:pt x="4132" y="0"/>
                    <a:pt x="4115" y="0"/>
                    <a:pt x="4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547275" y="1912825"/>
              <a:ext cx="205375" cy="201275"/>
            </a:xfrm>
            <a:custGeom>
              <a:rect b="b" l="l" r="r" t="t"/>
              <a:pathLst>
                <a:path extrusionOk="0" h="8051" w="8215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847300" y="1912650"/>
              <a:ext cx="207425" cy="201750"/>
            </a:xfrm>
            <a:custGeom>
              <a:rect b="b" l="l" r="r" t="t"/>
              <a:pathLst>
                <a:path extrusionOk="0" h="8070" w="8297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544700" y="3586725"/>
              <a:ext cx="207450" cy="201750"/>
            </a:xfrm>
            <a:custGeom>
              <a:rect b="b" l="l" r="r" t="t"/>
              <a:pathLst>
                <a:path extrusionOk="0" h="8070" w="8298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844225" y="3587375"/>
              <a:ext cx="206925" cy="203000"/>
            </a:xfrm>
            <a:custGeom>
              <a:rect b="b" l="l" r="r" t="t"/>
              <a:pathLst>
                <a:path extrusionOk="0" h="8120" w="8277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548300" y="4423850"/>
              <a:ext cx="203850" cy="201325"/>
            </a:xfrm>
            <a:custGeom>
              <a:rect b="b" l="l" r="r" t="t"/>
              <a:pathLst>
                <a:path extrusionOk="0" h="8053" w="8154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847300" y="4423850"/>
              <a:ext cx="205900" cy="201200"/>
            </a:xfrm>
            <a:custGeom>
              <a:rect b="b" l="l" r="r" t="t"/>
              <a:pathLst>
                <a:path extrusionOk="0" h="8048" w="8236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545225" y="5261050"/>
              <a:ext cx="207425" cy="201575"/>
            </a:xfrm>
            <a:custGeom>
              <a:rect b="b" l="l" r="r" t="t"/>
              <a:pathLst>
                <a:path extrusionOk="0" h="8063" w="8297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846775" y="5261225"/>
              <a:ext cx="205400" cy="201300"/>
            </a:xfrm>
            <a:custGeom>
              <a:rect b="b" l="l" r="r" t="t"/>
              <a:pathLst>
                <a:path extrusionOk="0" h="8052" w="8216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5"/>
          <p:cNvGrpSpPr/>
          <p:nvPr/>
        </p:nvGrpSpPr>
        <p:grpSpPr>
          <a:xfrm>
            <a:off x="7784688" y="534993"/>
            <a:ext cx="644323" cy="482127"/>
            <a:chOff x="9884101" y="2516393"/>
            <a:chExt cx="644323" cy="482127"/>
          </a:xfrm>
        </p:grpSpPr>
        <p:sp>
          <p:nvSpPr>
            <p:cNvPr id="90" name="Google Shape;90;p15"/>
            <p:cNvSpPr/>
            <p:nvPr/>
          </p:nvSpPr>
          <p:spPr>
            <a:xfrm>
              <a:off x="10082049" y="2731495"/>
              <a:ext cx="52059" cy="51680"/>
            </a:xfrm>
            <a:custGeom>
              <a:rect b="b" l="l" r="r" t="t"/>
              <a:pathLst>
                <a:path extrusionOk="0" h="8053" w="8112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0278289" y="2731443"/>
              <a:ext cx="52059" cy="51616"/>
            </a:xfrm>
            <a:custGeom>
              <a:rect b="b" l="l" r="r" t="t"/>
              <a:pathLst>
                <a:path extrusionOk="0" h="8043" w="8112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0081920" y="2516393"/>
              <a:ext cx="52059" cy="51860"/>
            </a:xfrm>
            <a:custGeom>
              <a:rect b="b" l="l" r="r" t="t"/>
              <a:pathLst>
                <a:path extrusionOk="0" h="8081" w="8112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0277891" y="2516418"/>
              <a:ext cx="52848" cy="52328"/>
            </a:xfrm>
            <a:custGeom>
              <a:rect b="b" l="l" r="r" t="t"/>
              <a:pathLst>
                <a:path extrusionOk="0" h="8154" w="8235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885160" y="2731501"/>
              <a:ext cx="52194" cy="51674"/>
            </a:xfrm>
            <a:custGeom>
              <a:rect b="b" l="l" r="r" t="t"/>
              <a:pathLst>
                <a:path extrusionOk="0" h="8052" w="8133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0474915" y="2730846"/>
              <a:ext cx="52983" cy="52328"/>
            </a:xfrm>
            <a:custGeom>
              <a:rect b="b" l="l" r="r" t="t"/>
              <a:pathLst>
                <a:path extrusionOk="0" h="8154" w="8256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081259" y="2945794"/>
              <a:ext cx="52855" cy="52335"/>
            </a:xfrm>
            <a:custGeom>
              <a:rect b="b" l="l" r="r" t="t"/>
              <a:pathLst>
                <a:path extrusionOk="0" h="8155" w="8236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278155" y="2946320"/>
              <a:ext cx="52457" cy="51802"/>
            </a:xfrm>
            <a:custGeom>
              <a:rect b="b" l="l" r="r" t="t"/>
              <a:pathLst>
                <a:path extrusionOk="0" h="8072" w="8174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884762" y="2516553"/>
              <a:ext cx="52720" cy="51667"/>
            </a:xfrm>
            <a:custGeom>
              <a:rect b="b" l="l" r="r" t="t"/>
              <a:pathLst>
                <a:path extrusionOk="0" h="8051" w="8215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0475178" y="2516508"/>
              <a:ext cx="53246" cy="51789"/>
            </a:xfrm>
            <a:custGeom>
              <a:rect b="b" l="l" r="r" t="t"/>
              <a:pathLst>
                <a:path extrusionOk="0" h="8070" w="8297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884101" y="2946243"/>
              <a:ext cx="53252" cy="51789"/>
            </a:xfrm>
            <a:custGeom>
              <a:rect b="b" l="l" r="r" t="t"/>
              <a:pathLst>
                <a:path extrusionOk="0" h="8070" w="8298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474389" y="2946410"/>
              <a:ext cx="53118" cy="52110"/>
            </a:xfrm>
            <a:custGeom>
              <a:rect b="b" l="l" r="r" t="t"/>
              <a:pathLst>
                <a:path extrusionOk="0" h="8120" w="8277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715088" y="534993"/>
            <a:ext cx="644323" cy="482127"/>
            <a:chOff x="9884101" y="2516393"/>
            <a:chExt cx="644323" cy="482127"/>
          </a:xfrm>
        </p:grpSpPr>
        <p:sp>
          <p:nvSpPr>
            <p:cNvPr id="103" name="Google Shape;103;p15"/>
            <p:cNvSpPr/>
            <p:nvPr/>
          </p:nvSpPr>
          <p:spPr>
            <a:xfrm>
              <a:off x="10082049" y="2731495"/>
              <a:ext cx="52059" cy="51680"/>
            </a:xfrm>
            <a:custGeom>
              <a:rect b="b" l="l" r="r" t="t"/>
              <a:pathLst>
                <a:path extrusionOk="0" h="8053" w="8112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278289" y="2731443"/>
              <a:ext cx="52059" cy="51616"/>
            </a:xfrm>
            <a:custGeom>
              <a:rect b="b" l="l" r="r" t="t"/>
              <a:pathLst>
                <a:path extrusionOk="0" h="8043" w="8112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081920" y="2516393"/>
              <a:ext cx="52059" cy="51860"/>
            </a:xfrm>
            <a:custGeom>
              <a:rect b="b" l="l" r="r" t="t"/>
              <a:pathLst>
                <a:path extrusionOk="0" h="8081" w="8112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277891" y="2516418"/>
              <a:ext cx="52848" cy="52328"/>
            </a:xfrm>
            <a:custGeom>
              <a:rect b="b" l="l" r="r" t="t"/>
              <a:pathLst>
                <a:path extrusionOk="0" h="8154" w="8235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9885160" y="2731501"/>
              <a:ext cx="52194" cy="51674"/>
            </a:xfrm>
            <a:custGeom>
              <a:rect b="b" l="l" r="r" t="t"/>
              <a:pathLst>
                <a:path extrusionOk="0" h="8052" w="8133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0474915" y="2730846"/>
              <a:ext cx="52983" cy="52328"/>
            </a:xfrm>
            <a:custGeom>
              <a:rect b="b" l="l" r="r" t="t"/>
              <a:pathLst>
                <a:path extrusionOk="0" h="8154" w="8256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0081259" y="2945794"/>
              <a:ext cx="52855" cy="52335"/>
            </a:xfrm>
            <a:custGeom>
              <a:rect b="b" l="l" r="r" t="t"/>
              <a:pathLst>
                <a:path extrusionOk="0" h="8155" w="8236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0278155" y="2946320"/>
              <a:ext cx="52457" cy="51802"/>
            </a:xfrm>
            <a:custGeom>
              <a:rect b="b" l="l" r="r" t="t"/>
              <a:pathLst>
                <a:path extrusionOk="0" h="8072" w="8174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9884762" y="2516553"/>
              <a:ext cx="52720" cy="51667"/>
            </a:xfrm>
            <a:custGeom>
              <a:rect b="b" l="l" r="r" t="t"/>
              <a:pathLst>
                <a:path extrusionOk="0" h="8051" w="8215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0475178" y="2516508"/>
              <a:ext cx="53246" cy="51789"/>
            </a:xfrm>
            <a:custGeom>
              <a:rect b="b" l="l" r="r" t="t"/>
              <a:pathLst>
                <a:path extrusionOk="0" h="8070" w="8297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884101" y="2946243"/>
              <a:ext cx="53252" cy="51789"/>
            </a:xfrm>
            <a:custGeom>
              <a:rect b="b" l="l" r="r" t="t"/>
              <a:pathLst>
                <a:path extrusionOk="0" h="8070" w="8298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0474389" y="2946410"/>
              <a:ext cx="53118" cy="52110"/>
            </a:xfrm>
            <a:custGeom>
              <a:rect b="b" l="l" r="r" t="t"/>
              <a:pathLst>
                <a:path extrusionOk="0" h="8120" w="8277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715088" y="534993"/>
            <a:ext cx="644323" cy="482127"/>
            <a:chOff x="9884101" y="2516393"/>
            <a:chExt cx="644323" cy="482127"/>
          </a:xfrm>
        </p:grpSpPr>
        <p:sp>
          <p:nvSpPr>
            <p:cNvPr id="117" name="Google Shape;117;p16"/>
            <p:cNvSpPr/>
            <p:nvPr/>
          </p:nvSpPr>
          <p:spPr>
            <a:xfrm>
              <a:off x="10082049" y="2731495"/>
              <a:ext cx="52059" cy="51680"/>
            </a:xfrm>
            <a:custGeom>
              <a:rect b="b" l="l" r="r" t="t"/>
              <a:pathLst>
                <a:path extrusionOk="0" h="8053" w="8112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0278289" y="2731443"/>
              <a:ext cx="52059" cy="51616"/>
            </a:xfrm>
            <a:custGeom>
              <a:rect b="b" l="l" r="r" t="t"/>
              <a:pathLst>
                <a:path extrusionOk="0" h="8043" w="8112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0081920" y="2516393"/>
              <a:ext cx="52059" cy="51860"/>
            </a:xfrm>
            <a:custGeom>
              <a:rect b="b" l="l" r="r" t="t"/>
              <a:pathLst>
                <a:path extrusionOk="0" h="8081" w="8112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0277891" y="2516418"/>
              <a:ext cx="52848" cy="52328"/>
            </a:xfrm>
            <a:custGeom>
              <a:rect b="b" l="l" r="r" t="t"/>
              <a:pathLst>
                <a:path extrusionOk="0" h="8154" w="8235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885160" y="2731501"/>
              <a:ext cx="52194" cy="51674"/>
            </a:xfrm>
            <a:custGeom>
              <a:rect b="b" l="l" r="r" t="t"/>
              <a:pathLst>
                <a:path extrusionOk="0" h="8052" w="8133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0474915" y="2730846"/>
              <a:ext cx="52983" cy="52328"/>
            </a:xfrm>
            <a:custGeom>
              <a:rect b="b" l="l" r="r" t="t"/>
              <a:pathLst>
                <a:path extrusionOk="0" h="8154" w="8256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0081259" y="2945794"/>
              <a:ext cx="52855" cy="52335"/>
            </a:xfrm>
            <a:custGeom>
              <a:rect b="b" l="l" r="r" t="t"/>
              <a:pathLst>
                <a:path extrusionOk="0" h="8155" w="8236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0278155" y="2946320"/>
              <a:ext cx="52457" cy="51802"/>
            </a:xfrm>
            <a:custGeom>
              <a:rect b="b" l="l" r="r" t="t"/>
              <a:pathLst>
                <a:path extrusionOk="0" h="8072" w="8174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9884762" y="2516553"/>
              <a:ext cx="52720" cy="51667"/>
            </a:xfrm>
            <a:custGeom>
              <a:rect b="b" l="l" r="r" t="t"/>
              <a:pathLst>
                <a:path extrusionOk="0" h="8051" w="8215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475178" y="2516508"/>
              <a:ext cx="53246" cy="51789"/>
            </a:xfrm>
            <a:custGeom>
              <a:rect b="b" l="l" r="r" t="t"/>
              <a:pathLst>
                <a:path extrusionOk="0" h="8070" w="8297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9884101" y="2946243"/>
              <a:ext cx="53252" cy="51789"/>
            </a:xfrm>
            <a:custGeom>
              <a:rect b="b" l="l" r="r" t="t"/>
              <a:pathLst>
                <a:path extrusionOk="0" h="8070" w="8298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0474389" y="2946410"/>
              <a:ext cx="53118" cy="52110"/>
            </a:xfrm>
            <a:custGeom>
              <a:rect b="b" l="l" r="r" t="t"/>
              <a:pathLst>
                <a:path extrusionOk="0" h="8120" w="8277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7"/>
          <p:cNvGrpSpPr/>
          <p:nvPr/>
        </p:nvGrpSpPr>
        <p:grpSpPr>
          <a:xfrm>
            <a:off x="7784688" y="534993"/>
            <a:ext cx="644323" cy="482127"/>
            <a:chOff x="9884101" y="2516393"/>
            <a:chExt cx="644323" cy="482127"/>
          </a:xfrm>
        </p:grpSpPr>
        <p:sp>
          <p:nvSpPr>
            <p:cNvPr id="131" name="Google Shape;131;p17"/>
            <p:cNvSpPr/>
            <p:nvPr/>
          </p:nvSpPr>
          <p:spPr>
            <a:xfrm>
              <a:off x="10082049" y="2731495"/>
              <a:ext cx="52059" cy="51680"/>
            </a:xfrm>
            <a:custGeom>
              <a:rect b="b" l="l" r="r" t="t"/>
              <a:pathLst>
                <a:path extrusionOk="0" h="8053" w="8112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0278289" y="2731443"/>
              <a:ext cx="52059" cy="51616"/>
            </a:xfrm>
            <a:custGeom>
              <a:rect b="b" l="l" r="r" t="t"/>
              <a:pathLst>
                <a:path extrusionOk="0" h="8043" w="8112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081920" y="2516393"/>
              <a:ext cx="52059" cy="51860"/>
            </a:xfrm>
            <a:custGeom>
              <a:rect b="b" l="l" r="r" t="t"/>
              <a:pathLst>
                <a:path extrusionOk="0" h="8081" w="8112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277891" y="2516418"/>
              <a:ext cx="52848" cy="52328"/>
            </a:xfrm>
            <a:custGeom>
              <a:rect b="b" l="l" r="r" t="t"/>
              <a:pathLst>
                <a:path extrusionOk="0" h="8154" w="8235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9885160" y="2731501"/>
              <a:ext cx="52194" cy="51674"/>
            </a:xfrm>
            <a:custGeom>
              <a:rect b="b" l="l" r="r" t="t"/>
              <a:pathLst>
                <a:path extrusionOk="0" h="8052" w="8133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0474915" y="2730846"/>
              <a:ext cx="52983" cy="52328"/>
            </a:xfrm>
            <a:custGeom>
              <a:rect b="b" l="l" r="r" t="t"/>
              <a:pathLst>
                <a:path extrusionOk="0" h="8154" w="8256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0081259" y="2945794"/>
              <a:ext cx="52855" cy="52335"/>
            </a:xfrm>
            <a:custGeom>
              <a:rect b="b" l="l" r="r" t="t"/>
              <a:pathLst>
                <a:path extrusionOk="0" h="8155" w="8236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0278155" y="2946320"/>
              <a:ext cx="52457" cy="51802"/>
            </a:xfrm>
            <a:custGeom>
              <a:rect b="b" l="l" r="r" t="t"/>
              <a:pathLst>
                <a:path extrusionOk="0" h="8072" w="8174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884762" y="2516553"/>
              <a:ext cx="52720" cy="51667"/>
            </a:xfrm>
            <a:custGeom>
              <a:rect b="b" l="l" r="r" t="t"/>
              <a:pathLst>
                <a:path extrusionOk="0" h="8051" w="8215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0475178" y="2516508"/>
              <a:ext cx="53246" cy="51789"/>
            </a:xfrm>
            <a:custGeom>
              <a:rect b="b" l="l" r="r" t="t"/>
              <a:pathLst>
                <a:path extrusionOk="0" h="8070" w="8297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9884101" y="2946243"/>
              <a:ext cx="53252" cy="51789"/>
            </a:xfrm>
            <a:custGeom>
              <a:rect b="b" l="l" r="r" t="t"/>
              <a:pathLst>
                <a:path extrusionOk="0" h="8070" w="8298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0474389" y="2946410"/>
              <a:ext cx="53118" cy="52110"/>
            </a:xfrm>
            <a:custGeom>
              <a:rect b="b" l="l" r="r" t="t"/>
              <a:pathLst>
                <a:path extrusionOk="0" h="8120" w="8277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8"/>
          <p:cNvGrpSpPr/>
          <p:nvPr/>
        </p:nvGrpSpPr>
        <p:grpSpPr>
          <a:xfrm>
            <a:off x="714988" y="534993"/>
            <a:ext cx="644323" cy="696478"/>
            <a:chOff x="9884101" y="2516393"/>
            <a:chExt cx="644323" cy="696478"/>
          </a:xfrm>
        </p:grpSpPr>
        <p:sp>
          <p:nvSpPr>
            <p:cNvPr id="145" name="Google Shape;145;p18"/>
            <p:cNvSpPr/>
            <p:nvPr/>
          </p:nvSpPr>
          <p:spPr>
            <a:xfrm>
              <a:off x="10082049" y="2731495"/>
              <a:ext cx="52059" cy="51680"/>
            </a:xfrm>
            <a:custGeom>
              <a:rect b="b" l="l" r="r" t="t"/>
              <a:pathLst>
                <a:path extrusionOk="0" h="8053" w="8112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0278289" y="2731443"/>
              <a:ext cx="52059" cy="51616"/>
            </a:xfrm>
            <a:custGeom>
              <a:rect b="b" l="l" r="r" t="t"/>
              <a:pathLst>
                <a:path extrusionOk="0" h="8043" w="8112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0082049" y="3161133"/>
              <a:ext cx="52322" cy="51738"/>
            </a:xfrm>
            <a:custGeom>
              <a:rect b="b" l="l" r="r" t="t"/>
              <a:pathLst>
                <a:path extrusionOk="0" h="8062" w="8153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0278418" y="3161095"/>
              <a:ext cx="52059" cy="51731"/>
            </a:xfrm>
            <a:custGeom>
              <a:rect b="b" l="l" r="r" t="t"/>
              <a:pathLst>
                <a:path extrusionOk="0" h="8061" w="8112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0081920" y="2516393"/>
              <a:ext cx="52059" cy="51860"/>
            </a:xfrm>
            <a:custGeom>
              <a:rect b="b" l="l" r="r" t="t"/>
              <a:pathLst>
                <a:path extrusionOk="0" h="8081" w="8112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0277891" y="2516418"/>
              <a:ext cx="52848" cy="52328"/>
            </a:xfrm>
            <a:custGeom>
              <a:rect b="b" l="l" r="r" t="t"/>
              <a:pathLst>
                <a:path extrusionOk="0" h="8154" w="8235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9885160" y="2731501"/>
              <a:ext cx="52194" cy="51674"/>
            </a:xfrm>
            <a:custGeom>
              <a:rect b="b" l="l" r="r" t="t"/>
              <a:pathLst>
                <a:path extrusionOk="0" h="8052" w="8133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0474915" y="2730846"/>
              <a:ext cx="52983" cy="52328"/>
            </a:xfrm>
            <a:custGeom>
              <a:rect b="b" l="l" r="r" t="t"/>
              <a:pathLst>
                <a:path extrusionOk="0" h="8154" w="8256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081259" y="2945794"/>
              <a:ext cx="52855" cy="52335"/>
            </a:xfrm>
            <a:custGeom>
              <a:rect b="b" l="l" r="r" t="t"/>
              <a:pathLst>
                <a:path extrusionOk="0" h="8155" w="8236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0278155" y="2946320"/>
              <a:ext cx="52457" cy="51802"/>
            </a:xfrm>
            <a:custGeom>
              <a:rect b="b" l="l" r="r" t="t"/>
              <a:pathLst>
                <a:path extrusionOk="0" h="8072" w="8174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9884762" y="2516553"/>
              <a:ext cx="52720" cy="51667"/>
            </a:xfrm>
            <a:custGeom>
              <a:rect b="b" l="l" r="r" t="t"/>
              <a:pathLst>
                <a:path extrusionOk="0" h="8051" w="8215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0475178" y="2516508"/>
              <a:ext cx="53246" cy="51789"/>
            </a:xfrm>
            <a:custGeom>
              <a:rect b="b" l="l" r="r" t="t"/>
              <a:pathLst>
                <a:path extrusionOk="0" h="8070" w="8297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9884101" y="2946243"/>
              <a:ext cx="53252" cy="51789"/>
            </a:xfrm>
            <a:custGeom>
              <a:rect b="b" l="l" r="r" t="t"/>
              <a:pathLst>
                <a:path extrusionOk="0" h="8070" w="8298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0474389" y="2946410"/>
              <a:ext cx="53118" cy="52110"/>
            </a:xfrm>
            <a:custGeom>
              <a:rect b="b" l="l" r="r" t="t"/>
              <a:pathLst>
                <a:path extrusionOk="0" h="8120" w="8277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9885025" y="3161133"/>
              <a:ext cx="52328" cy="51680"/>
            </a:xfrm>
            <a:custGeom>
              <a:rect b="b" l="l" r="r" t="t"/>
              <a:pathLst>
                <a:path extrusionOk="0" h="8053" w="8154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10475178" y="3161133"/>
              <a:ext cx="52855" cy="51648"/>
            </a:xfrm>
            <a:custGeom>
              <a:rect b="b" l="l" r="r" t="t"/>
              <a:pathLst>
                <a:path extrusionOk="0" h="8048" w="8236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7784688" y="534993"/>
            <a:ext cx="644323" cy="696478"/>
            <a:chOff x="9884101" y="2516393"/>
            <a:chExt cx="644323" cy="696478"/>
          </a:xfrm>
        </p:grpSpPr>
        <p:sp>
          <p:nvSpPr>
            <p:cNvPr id="162" name="Google Shape;162;p18"/>
            <p:cNvSpPr/>
            <p:nvPr/>
          </p:nvSpPr>
          <p:spPr>
            <a:xfrm>
              <a:off x="10082049" y="2731495"/>
              <a:ext cx="52059" cy="51680"/>
            </a:xfrm>
            <a:custGeom>
              <a:rect b="b" l="l" r="r" t="t"/>
              <a:pathLst>
                <a:path extrusionOk="0" h="8053" w="8112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0278289" y="2731443"/>
              <a:ext cx="52059" cy="51616"/>
            </a:xfrm>
            <a:custGeom>
              <a:rect b="b" l="l" r="r" t="t"/>
              <a:pathLst>
                <a:path extrusionOk="0" h="8043" w="8112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0082049" y="3161133"/>
              <a:ext cx="52322" cy="51738"/>
            </a:xfrm>
            <a:custGeom>
              <a:rect b="b" l="l" r="r" t="t"/>
              <a:pathLst>
                <a:path extrusionOk="0" h="8062" w="8153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0278418" y="3161095"/>
              <a:ext cx="52059" cy="51731"/>
            </a:xfrm>
            <a:custGeom>
              <a:rect b="b" l="l" r="r" t="t"/>
              <a:pathLst>
                <a:path extrusionOk="0" h="8061" w="8112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0081920" y="2516393"/>
              <a:ext cx="52059" cy="51860"/>
            </a:xfrm>
            <a:custGeom>
              <a:rect b="b" l="l" r="r" t="t"/>
              <a:pathLst>
                <a:path extrusionOk="0" h="8081" w="8112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0277891" y="2516418"/>
              <a:ext cx="52848" cy="52328"/>
            </a:xfrm>
            <a:custGeom>
              <a:rect b="b" l="l" r="r" t="t"/>
              <a:pathLst>
                <a:path extrusionOk="0" h="8154" w="8235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9885160" y="2731501"/>
              <a:ext cx="52194" cy="51674"/>
            </a:xfrm>
            <a:custGeom>
              <a:rect b="b" l="l" r="r" t="t"/>
              <a:pathLst>
                <a:path extrusionOk="0" h="8052" w="8133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0474915" y="2730846"/>
              <a:ext cx="52983" cy="52328"/>
            </a:xfrm>
            <a:custGeom>
              <a:rect b="b" l="l" r="r" t="t"/>
              <a:pathLst>
                <a:path extrusionOk="0" h="8154" w="8256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0081259" y="2945794"/>
              <a:ext cx="52855" cy="52335"/>
            </a:xfrm>
            <a:custGeom>
              <a:rect b="b" l="l" r="r" t="t"/>
              <a:pathLst>
                <a:path extrusionOk="0" h="8155" w="8236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0278155" y="2946320"/>
              <a:ext cx="52457" cy="51802"/>
            </a:xfrm>
            <a:custGeom>
              <a:rect b="b" l="l" r="r" t="t"/>
              <a:pathLst>
                <a:path extrusionOk="0" h="8072" w="8174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9884762" y="2516553"/>
              <a:ext cx="52720" cy="51667"/>
            </a:xfrm>
            <a:custGeom>
              <a:rect b="b" l="l" r="r" t="t"/>
              <a:pathLst>
                <a:path extrusionOk="0" h="8051" w="8215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0475178" y="2516508"/>
              <a:ext cx="53246" cy="51789"/>
            </a:xfrm>
            <a:custGeom>
              <a:rect b="b" l="l" r="r" t="t"/>
              <a:pathLst>
                <a:path extrusionOk="0" h="8070" w="8297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884101" y="2946243"/>
              <a:ext cx="53252" cy="51789"/>
            </a:xfrm>
            <a:custGeom>
              <a:rect b="b" l="l" r="r" t="t"/>
              <a:pathLst>
                <a:path extrusionOk="0" h="8070" w="8298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0474389" y="2946410"/>
              <a:ext cx="53118" cy="52110"/>
            </a:xfrm>
            <a:custGeom>
              <a:rect b="b" l="l" r="r" t="t"/>
              <a:pathLst>
                <a:path extrusionOk="0" h="8120" w="8277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9885025" y="3161133"/>
              <a:ext cx="52328" cy="51680"/>
            </a:xfrm>
            <a:custGeom>
              <a:rect b="b" l="l" r="r" t="t"/>
              <a:pathLst>
                <a:path extrusionOk="0" h="8053" w="8154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0475178" y="3161133"/>
              <a:ext cx="52855" cy="51648"/>
            </a:xfrm>
            <a:custGeom>
              <a:rect b="b" l="l" r="r" t="t"/>
              <a:pathLst>
                <a:path extrusionOk="0" h="8048" w="8236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>
            <a:off x="715100" y="3696943"/>
            <a:ext cx="644323" cy="911522"/>
            <a:chOff x="9884101" y="2516393"/>
            <a:chExt cx="644323" cy="911522"/>
          </a:xfrm>
        </p:grpSpPr>
        <p:sp>
          <p:nvSpPr>
            <p:cNvPr id="180" name="Google Shape;180;p19"/>
            <p:cNvSpPr/>
            <p:nvPr/>
          </p:nvSpPr>
          <p:spPr>
            <a:xfrm>
              <a:off x="10082049" y="2731495"/>
              <a:ext cx="52059" cy="51680"/>
            </a:xfrm>
            <a:custGeom>
              <a:rect b="b" l="l" r="r" t="t"/>
              <a:pathLst>
                <a:path extrusionOk="0" h="8053" w="8112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0278289" y="2731443"/>
              <a:ext cx="52059" cy="51616"/>
            </a:xfrm>
            <a:custGeom>
              <a:rect b="b" l="l" r="r" t="t"/>
              <a:pathLst>
                <a:path extrusionOk="0" h="8043" w="8112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0082049" y="3161133"/>
              <a:ext cx="52322" cy="51738"/>
            </a:xfrm>
            <a:custGeom>
              <a:rect b="b" l="l" r="r" t="t"/>
              <a:pathLst>
                <a:path extrusionOk="0" h="8062" w="8153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0278418" y="3161095"/>
              <a:ext cx="52059" cy="51731"/>
            </a:xfrm>
            <a:custGeom>
              <a:rect b="b" l="l" r="r" t="t"/>
              <a:pathLst>
                <a:path extrusionOk="0" h="8061" w="8112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0081920" y="2516393"/>
              <a:ext cx="52059" cy="51860"/>
            </a:xfrm>
            <a:custGeom>
              <a:rect b="b" l="l" r="r" t="t"/>
              <a:pathLst>
                <a:path extrusionOk="0" h="8081" w="8112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0277891" y="2516418"/>
              <a:ext cx="52848" cy="52328"/>
            </a:xfrm>
            <a:custGeom>
              <a:rect b="b" l="l" r="r" t="t"/>
              <a:pathLst>
                <a:path extrusionOk="0" h="8154" w="8235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9885160" y="2731501"/>
              <a:ext cx="52194" cy="51674"/>
            </a:xfrm>
            <a:custGeom>
              <a:rect b="b" l="l" r="r" t="t"/>
              <a:pathLst>
                <a:path extrusionOk="0" h="8052" w="8133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0474915" y="2730846"/>
              <a:ext cx="52983" cy="52328"/>
            </a:xfrm>
            <a:custGeom>
              <a:rect b="b" l="l" r="r" t="t"/>
              <a:pathLst>
                <a:path extrusionOk="0" h="8154" w="8256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0081259" y="2945794"/>
              <a:ext cx="52855" cy="52335"/>
            </a:xfrm>
            <a:custGeom>
              <a:rect b="b" l="l" r="r" t="t"/>
              <a:pathLst>
                <a:path extrusionOk="0" h="8155" w="8236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0278155" y="2946320"/>
              <a:ext cx="52457" cy="51802"/>
            </a:xfrm>
            <a:custGeom>
              <a:rect b="b" l="l" r="r" t="t"/>
              <a:pathLst>
                <a:path extrusionOk="0" h="8072" w="8174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9884762" y="2516553"/>
              <a:ext cx="52720" cy="51667"/>
            </a:xfrm>
            <a:custGeom>
              <a:rect b="b" l="l" r="r" t="t"/>
              <a:pathLst>
                <a:path extrusionOk="0" h="8051" w="8215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0475178" y="2516508"/>
              <a:ext cx="53246" cy="51789"/>
            </a:xfrm>
            <a:custGeom>
              <a:rect b="b" l="l" r="r" t="t"/>
              <a:pathLst>
                <a:path extrusionOk="0" h="8070" w="8297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9884101" y="2946243"/>
              <a:ext cx="53252" cy="51789"/>
            </a:xfrm>
            <a:custGeom>
              <a:rect b="b" l="l" r="r" t="t"/>
              <a:pathLst>
                <a:path extrusionOk="0" h="8070" w="8298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0474389" y="2946410"/>
              <a:ext cx="53118" cy="52110"/>
            </a:xfrm>
            <a:custGeom>
              <a:rect b="b" l="l" r="r" t="t"/>
              <a:pathLst>
                <a:path extrusionOk="0" h="8120" w="8277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9885025" y="3161133"/>
              <a:ext cx="52328" cy="51680"/>
            </a:xfrm>
            <a:custGeom>
              <a:rect b="b" l="l" r="r" t="t"/>
              <a:pathLst>
                <a:path extrusionOk="0" h="8053" w="8154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0475178" y="3161133"/>
              <a:ext cx="52855" cy="51648"/>
            </a:xfrm>
            <a:custGeom>
              <a:rect b="b" l="l" r="r" t="t"/>
              <a:pathLst>
                <a:path extrusionOk="0" h="8048" w="8236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10475043" y="3376088"/>
              <a:ext cx="52726" cy="51674"/>
            </a:xfrm>
            <a:custGeom>
              <a:rect b="b" l="l" r="r" t="t"/>
              <a:pathLst>
                <a:path extrusionOk="0" h="8052" w="8216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0278283" y="3375696"/>
              <a:ext cx="53118" cy="52219"/>
            </a:xfrm>
            <a:custGeom>
              <a:rect b="b" l="l" r="r" t="t"/>
              <a:pathLst>
                <a:path extrusionOk="0" h="8137" w="8277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0081920" y="3376088"/>
              <a:ext cx="52194" cy="51802"/>
            </a:xfrm>
            <a:custGeom>
              <a:rect b="b" l="l" r="r" t="t"/>
              <a:pathLst>
                <a:path extrusionOk="0" h="8072" w="8133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9884236" y="3376043"/>
              <a:ext cx="53246" cy="51744"/>
            </a:xfrm>
            <a:custGeom>
              <a:rect b="b" l="l" r="r" t="t"/>
              <a:pathLst>
                <a:path extrusionOk="0" h="8063" w="8297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9" name="Google Shape;209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10" name="Google Shape;21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1" name="Google Shape;241;p2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3" name="Google Shape;243;p2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60" name="Google Shape;260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5100" y="403575"/>
            <a:ext cx="7713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miko"/>
              <a:buNone/>
              <a:defRPr b="0" i="0" sz="3300" u="none" cap="none" strike="noStrik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b="0" i="0" sz="35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b="0" i="0" sz="35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b="0" i="0" sz="35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b="0" i="0" sz="35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b="0" i="0" sz="35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b="0" i="0" sz="35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b="0" i="0" sz="35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b="0" i="0" sz="35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100" y="1369075"/>
            <a:ext cx="77139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bharuno.mahesworo@binus.ac.i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2"/>
          <p:cNvSpPr txBox="1"/>
          <p:nvPr>
            <p:ph idx="1" type="subTitle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LAB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Bharuno Mahesworo</a:t>
            </a:r>
            <a:endParaRPr/>
          </a:p>
        </p:txBody>
      </p:sp>
      <p:sp>
        <p:nvSpPr>
          <p:cNvPr id="281" name="Google Shape;281;p32"/>
          <p:cNvSpPr txBox="1"/>
          <p:nvPr>
            <p:ph idx="3" type="subTitle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Machine Learning</a:t>
            </a:r>
            <a:endParaRPr sz="3150"/>
          </a:p>
        </p:txBody>
      </p:sp>
      <p:cxnSp>
        <p:nvCxnSpPr>
          <p:cNvPr id="282" name="Google Shape;282;p32"/>
          <p:cNvCxnSpPr/>
          <p:nvPr/>
        </p:nvCxnSpPr>
        <p:spPr>
          <a:xfrm>
            <a:off x="-18050" y="2571750"/>
            <a:ext cx="4693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629840" y="342900"/>
            <a:ext cx="4629149" cy="802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How to LAB?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629840" y="1229032"/>
            <a:ext cx="4629150" cy="3571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Download this PPT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" sz="1800">
                <a:solidFill>
                  <a:srgbClr val="7F7F7F"/>
                </a:solidFill>
              </a:rPr>
              <a:t>Follow the instruction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" sz="1800">
                <a:solidFill>
                  <a:srgbClr val="7F7F7F"/>
                </a:solidFill>
              </a:rPr>
              <a:t>Screen shoot your code and its result of </a:t>
            </a:r>
            <a:r>
              <a:rPr b="1" lang="en" sz="1800">
                <a:solidFill>
                  <a:srgbClr val="C00000"/>
                </a:solidFill>
              </a:rPr>
              <a:t>each instruction</a:t>
            </a:r>
            <a:r>
              <a:rPr b="1" lang="en" sz="1800">
                <a:solidFill>
                  <a:srgbClr val="7F7F7F"/>
                </a:solidFill>
              </a:rPr>
              <a:t>, </a:t>
            </a:r>
            <a:r>
              <a:rPr lang="en" sz="1800">
                <a:solidFill>
                  <a:srgbClr val="7F7F7F"/>
                </a:solidFill>
              </a:rPr>
              <a:t>then put it on the instruction slide.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" sz="1800">
                <a:solidFill>
                  <a:srgbClr val="7F7F7F"/>
                </a:solidFill>
              </a:rPr>
              <a:t>Submit your slide deck and notebook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" sz="1800">
                <a:solidFill>
                  <a:srgbClr val="7F7F7F"/>
                </a:solidFill>
              </a:rPr>
              <a:t>Googling is permitted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" sz="1800">
                <a:solidFill>
                  <a:srgbClr val="7F7F7F"/>
                </a:solidFill>
              </a:rPr>
              <a:t>Using Communication platform (email, discord, social media, etc.) is prohibited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5336380" y="1152832"/>
            <a:ext cx="3429001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Submit 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bharuno.mahesworo@binus.ac.id</a:t>
            </a:r>
            <a:endParaRPr b="0" i="0" sz="16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Before the end of the LAB.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b="0" i="0" lang="en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: ML_(class code)_(LAB session)_NIM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Example: ML_LZ99_LAB1_12345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File name format: ML_(class code)_(LAB session)_NIM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Example: ML_LZ99_LAB1_12345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171451" y="200025"/>
            <a:ext cx="8829674" cy="802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Print Hello World 5 times using loops 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57150" y="46136"/>
            <a:ext cx="914400" cy="307777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6306738" y="632517"/>
            <a:ext cx="1092994" cy="307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4924424" y="1653479"/>
            <a:ext cx="1990726" cy="307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compiled codes</a:t>
            </a:r>
            <a:endParaRPr/>
          </a:p>
        </p:txBody>
      </p:sp>
      <p:cxnSp>
        <p:nvCxnSpPr>
          <p:cNvPr id="298" name="Google Shape;298;p34"/>
          <p:cNvCxnSpPr/>
          <p:nvPr/>
        </p:nvCxnSpPr>
        <p:spPr>
          <a:xfrm>
            <a:off x="5592363" y="786405"/>
            <a:ext cx="614362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4114801" y="1807367"/>
            <a:ext cx="614362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34"/>
          <p:cNvSpPr txBox="1"/>
          <p:nvPr/>
        </p:nvSpPr>
        <p:spPr>
          <a:xfrm>
            <a:off x="7589042" y="3537046"/>
            <a:ext cx="509589" cy="307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8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loops or while loops</a:t>
            </a:r>
            <a:endParaRPr/>
          </a:p>
        </p:txBody>
      </p:sp>
      <p:cxnSp>
        <p:nvCxnSpPr>
          <p:cNvPr id="302" name="Google Shape;302;p34"/>
          <p:cNvCxnSpPr/>
          <p:nvPr/>
        </p:nvCxnSpPr>
        <p:spPr>
          <a:xfrm rot="10800000">
            <a:off x="7843837" y="3991867"/>
            <a:ext cx="0" cy="491133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40" y="1185859"/>
            <a:ext cx="35814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629839" y="342900"/>
            <a:ext cx="6678485" cy="802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LAB 5 – Unsupervised Learning - Clustering</a:t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629840" y="1229032"/>
            <a:ext cx="4629150" cy="3571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</a:pPr>
            <a:r>
              <a:rPr b="1" lang="en" sz="1800">
                <a:solidFill>
                  <a:srgbClr val="1F3864"/>
                </a:solidFill>
              </a:rPr>
              <a:t>The objective </a:t>
            </a:r>
            <a:r>
              <a:rPr lang="en" sz="1800">
                <a:solidFill>
                  <a:srgbClr val="7F7F7F"/>
                </a:solidFill>
              </a:rPr>
              <a:t>is to cluster samples. “LAB_5_1.xlsx” and “LAB_5_2.xlsx” can be downloaded from </a:t>
            </a:r>
            <a:r>
              <a:rPr b="1" lang="en" sz="1800">
                <a:solidFill>
                  <a:srgbClr val="7F7F7F"/>
                </a:solidFill>
              </a:rPr>
              <a:t>binusmaya</a:t>
            </a:r>
            <a:endParaRPr b="1" sz="18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171451" y="200025"/>
            <a:ext cx="8829674" cy="802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" sz="2000"/>
              <a:t>1. From dataset 1, find the most effective “K” using elbow method. Show the elbow chart!</a:t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8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450" y="942831"/>
            <a:ext cx="4394186" cy="383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171451" y="200025"/>
            <a:ext cx="8829674" cy="802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" sz="2000"/>
              <a:t>2. From dataset 1, create the scatterplot using </a:t>
            </a:r>
            <a:r>
              <a:rPr b="1" lang="en" sz="2000">
                <a:solidFill>
                  <a:srgbClr val="C00000"/>
                </a:solidFill>
              </a:rPr>
              <a:t>subplots</a:t>
            </a:r>
            <a:r>
              <a:rPr b="1" lang="en" sz="2000"/>
              <a:t> with the following layout, and give color based on the predicted cluster.</a:t>
            </a:r>
            <a:endParaRPr/>
          </a:p>
        </p:txBody>
      </p:sp>
      <p:graphicFrame>
        <p:nvGraphicFramePr>
          <p:cNvPr id="322" name="Google Shape;322;p37"/>
          <p:cNvGraphicFramePr/>
          <p:nvPr/>
        </p:nvGraphicFramePr>
        <p:xfrm>
          <a:off x="1524000" y="1282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{F8D06F6C-B0E8-48C5-BDBE-7B896FF44286}</a:tableStyleId>
              </a:tblPr>
              <a:tblGrid>
                <a:gridCol w="3442950"/>
                <a:gridCol w="3442950"/>
              </a:tblGrid>
              <a:tr h="187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u="none" cap="none" strike="noStrike"/>
                        <a:t>Col A vs Col 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u="none" cap="none" strike="noStrike"/>
                        <a:t>Col B vs Col C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87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u="none" cap="none" strike="noStrike"/>
                        <a:t>Col C vs Col 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u="none" cap="none" strike="noStrike"/>
                        <a:t>Col D vs 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25" y="1049649"/>
            <a:ext cx="7551170" cy="37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171451" y="200025"/>
            <a:ext cx="8829674" cy="802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" sz="2000"/>
              <a:t>3. From dataset 2, create the scatterplot using </a:t>
            </a:r>
            <a:r>
              <a:rPr b="1" lang="en" sz="2000">
                <a:solidFill>
                  <a:srgbClr val="C00000"/>
                </a:solidFill>
              </a:rPr>
              <a:t>subplots</a:t>
            </a:r>
            <a:r>
              <a:rPr b="1" lang="en" sz="2000"/>
              <a:t> with the following layout, and give color based on 3 different model (5 clusters).</a:t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8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38"/>
          <p:cNvGraphicFramePr/>
          <p:nvPr/>
        </p:nvGraphicFramePr>
        <p:xfrm>
          <a:off x="983152" y="1282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{F8D06F6C-B0E8-48C5-BDBE-7B896FF44286}</a:tableStyleId>
              </a:tblPr>
              <a:tblGrid>
                <a:gridCol w="2452150"/>
                <a:gridCol w="2452150"/>
                <a:gridCol w="2452150"/>
              </a:tblGrid>
              <a:tr h="2904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u="none" cap="none" strike="noStrike"/>
                        <a:t>K-Means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u="none" cap="none" strike="noStrike"/>
                        <a:t>Gaussian Mixture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u="none" cap="none" strike="noStrike"/>
                        <a:t>DBSCAN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331" name="Google Shape;3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25" y="1090876"/>
            <a:ext cx="7740724" cy="40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rban Construction Company Profile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999999"/>
      </a:lt2>
      <a:accent1>
        <a:srgbClr val="00385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