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GIb3n1tlXMfihEyxKlZuAwJoeV1nbck1/vie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GMT20250216-065254_Clip_Temesgen Negash's Clip 02_15_2025 (2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00" y="-4025"/>
            <a:ext cx="9129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