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8A46-F774-46AD-BDD7-4FD6731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831F8-45E7-4BC5-B672-E5051CBC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7E69-9DA6-4EDF-B8AC-9F998EDF96A7}" type="datetimeFigureOut">
              <a:rPr lang="en-NG" smtClean="0"/>
              <a:t>26/07/2022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1C97-0577-49FB-97BC-54F89EF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B9AF7-CF90-4CF1-821F-5546F49C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B036-436B-4F53-8247-EBF245707D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239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ADD72-58C7-433A-B183-3213C615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6AAC-A9BF-4D84-84CC-7C8A4B91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83D8-5D76-4ADC-867B-611191CC2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7E69-9DA6-4EDF-B8AC-9F998EDF96A7}" type="datetimeFigureOut">
              <a:rPr lang="en-NG" smtClean="0"/>
              <a:t>26/07/2022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F4BA-34D0-4BCD-8A2E-38283980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4A78-75DE-4B0C-843B-23C48B88F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B036-436B-4F53-8247-EBF245707DD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211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CC10A7-F448-437B-BFDB-C2920CD7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NG"/>
            </a:br>
            <a:r>
              <a:rPr lang="en-US" b="1"/>
              <a:t>Analysis Case Study </a:t>
            </a:r>
            <a:endParaRPr lang="en-N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7224E-76C5-47F0-BAE5-7D9D596EE1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5D77A1-AD0D-4841-A493-0D17952F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rides for each week 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BE556-98A5-4D13-84E3-C613D331AB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6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2218E-C519-4A06-9FD0-AEEE5068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ride length for each ride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85738-7C94-4877-BD8F-934DAFE71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B4BBF0-54C1-4EB3-98C9-FC290AE6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rides for each hour of the day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575FB-2AA0-47D7-88D6-E259A3FA3B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4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83B136-D563-4EA7-B7AD-079E72A7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Rideable type analysis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02881-D209-4ABE-8F26-C6EF6CFBBF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2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CBF05C-5E50-42D4-9090-D1DD36FB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rides for each rideable type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A1374-BA7D-4AE7-A871-0929B9F3D3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3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8C7617-36EC-44ED-BCBD-A7418714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both riders used each rideable type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683EE-707A-42CE-BD07-50983E9E4F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D9008C-CD82-42CA-A444-CD4F54F2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Station analysis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EB443-DDA1-4252-8E0F-B151812480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0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03DD01-0190-4F52-AD84-3F9FD709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stations do casual riders start their rides at most frequently?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77764-E8A8-4FAB-BD8A-8389260774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931AAE-C47B-434D-87F1-8154C1FF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stations do casual riders end their trips in most frequently?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DD521-2702-4937-AC34-78D67CA5EA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997885-251F-464C-8E04-54DB9904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routes are the most popular amongst casual riders?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2895D-8928-41CE-B817-42138DB44D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9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E1FEA5-41E1-4B6E-AC68-F72C8652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2EB92-BE81-43D2-AC1B-F1D6429345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E1A811-E5EC-49AF-8208-082F351A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Summary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5719F-CB05-42F9-861B-3930CFD8C5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8721FA-9B2E-4B27-A761-7F05F54C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22F72-3EF6-448C-B091-12C4C45AA7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E714A9-2CF5-498D-B109-35417B35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Objective and Business Task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16746-2658-4A47-8C3C-DA2D4DF82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3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B61C1D-16AC-4D34-BBFA-E1819DA8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Source, Licensing and Integrity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C55BB-8CEF-465A-B387-6BEAC3C798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BDEDB3-80E3-4C1C-AE05-368D7680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 to support key findings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6892F-C7A4-47D7-9D34-F3A9230723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AD688C-6FC4-4B19-9D6E-D038B391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Share of total rides by casual and member riders. </a:t>
            </a:r>
            <a:endParaRPr lang="en-N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F091F-372C-4434-A5ED-9016CD47E8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BC6DED-3C9F-42FA-B75F-ADA47A4C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ride length for member and casual riders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87E6-4698-4313-ACE5-3EA80E09DB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0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61F461-D7E7-4E36-ABA4-F832680D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rides for each month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26349-2E51-4957-BFBD-73A0B979EC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4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911E3A-96E1-4C80-AFFA-01F10CEA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ride length for each month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6A730-EC47-4460-AC25-7CCA7E712E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1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Analysis Case Study </vt:lpstr>
      <vt:lpstr>Table of contents</vt:lpstr>
      <vt:lpstr>Business Objective and Business Task</vt:lpstr>
      <vt:lpstr>Data Source, Licensing and Integrity</vt:lpstr>
      <vt:lpstr>Visualizations to support key findings</vt:lpstr>
      <vt:lpstr>Share of total rides by casual and member riders. </vt:lpstr>
      <vt:lpstr>Average ride length for member and casual riders</vt:lpstr>
      <vt:lpstr>Number of rides for each month</vt:lpstr>
      <vt:lpstr>Average ride length for each month</vt:lpstr>
      <vt:lpstr>Number of rides for each week </vt:lpstr>
      <vt:lpstr>Average ride length for each ride</vt:lpstr>
      <vt:lpstr>Number of rides for each hour of the day</vt:lpstr>
      <vt:lpstr>Rideable type analysis</vt:lpstr>
      <vt:lpstr>Number of rides for each rideable type</vt:lpstr>
      <vt:lpstr>How both riders used each rideable type</vt:lpstr>
      <vt:lpstr>Station analysis</vt:lpstr>
      <vt:lpstr>Which stations do casual riders start their rides at most frequently?</vt:lpstr>
      <vt:lpstr>Which stations do casual riders end their trips in most frequently?</vt:lpstr>
      <vt:lpstr>What routes are the most popular amongst casual riders?</vt:lpstr>
      <vt:lpstr>Conclusion and 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Analysis Case Study </dc:title>
  <dc:creator>Temi</dc:creator>
  <cp:lastModifiedBy>Temi</cp:lastModifiedBy>
  <cp:revision>1</cp:revision>
  <dcterms:created xsi:type="dcterms:W3CDTF">2022-07-26T19:07:30Z</dcterms:created>
  <dcterms:modified xsi:type="dcterms:W3CDTF">2022-07-26T19:07:30Z</dcterms:modified>
</cp:coreProperties>
</file>