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3D15-B28A-438F-B352-41FB8A0E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D06C9-26EA-46BB-BCE6-9DCEAB152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C944-9250-433D-A045-B0503FC1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6C20-C768-4F76-9E35-B119C01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357D-91F9-4FF5-AE02-C506283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4DF4-830B-4BB3-AEE5-93FE3E5D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0DBB1-CD96-44F4-A652-A1327679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EE7CA-2E1A-4780-B232-B74E58AE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37E9-EAB9-49AB-A6F8-42B805A3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6560-BEAE-40C2-8DD2-CF071C0E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C7010-559E-4270-89BA-3C98AA9F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84A4-FED7-4988-AFF9-3AACB77A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6993B-A947-4EC7-A603-C8AE4850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55D2-4FD6-45EB-82A1-B3775F1E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BCEE-48C8-4A51-8926-47B8309C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4FF-7882-40B5-973E-FC580421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265C-C771-4F25-8CBD-3E98606D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0EB3-F074-44E9-8924-8E9CEEE5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37FA-BB2D-4949-855F-13A6D80B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2B428-7D81-4B9B-991F-CDCB1876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8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AE1F-E961-4BCB-93DA-24C201B7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D6E0-09B6-41AC-BE8C-E22A0888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B8AF-EA1D-400A-82DD-EEF8008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4D8B-56A3-4226-BAEE-60A098B2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6898-4214-4D08-8405-774B9F86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75B9-8DEF-4A52-843A-E8F2D42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AB14-ADCE-4AD7-8C57-13C33946F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104F-8518-490D-A669-242D085F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6F0F-A26B-438E-B16B-8FA4F5C7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34FC-FF54-4422-AC5E-F1DD789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48E4-1849-47C4-8091-2860B3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E9CA-6394-4788-81DF-BFC11EA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1C34-DAA0-4654-932C-7306279B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DF75F-F5E4-4E69-BBC3-3D046796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E741D-B5C9-4341-A007-C850AC7E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A28FD-CA4A-4DE0-955B-B080D9CEA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7F4A9-A27A-441F-B30E-4F57129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506C1-FFD0-4C53-8AC1-A2EA99B2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519FB-B802-48B6-880A-3730D6A9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5136-D6FD-4CE6-8488-B442A26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CEF5C-897D-46EC-85B9-9B14F24E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340A-DC01-485A-B4CD-52556446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CDAF1-4F8B-47DD-BB5C-AFAA595D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374C6-CACC-479D-AE25-62C8538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BCFB2-9D6B-4D7C-BA2B-C8D0C94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409ED-50E5-4D71-AA96-D4F5F81C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001-816D-462A-B764-15B3304C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BD96-9FDB-4052-B76B-5B2397B0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29A9-A774-437F-A7BD-E9A8DDB4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7E35-18D9-4686-BA7A-D3970785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90FF-4130-48DA-863E-C4FE685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93558-DDC9-4DEF-8547-E554373F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D001-7D05-4B76-899D-9A7D005F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50A34-BD33-4729-83E5-F6C9FEF5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DEA0-5A8A-497B-B5AA-800B0FCD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8FD4-E914-4C38-B71C-25C0B094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3F3-E653-4540-BDC9-6E320785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7E3BD-46FF-45A1-B5F0-2C2A61AD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BBC29-C4D3-4821-A4FA-F2168289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23A3-091E-4E31-B27E-AD6FE01A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5E6E-9D0B-474D-A6C8-1F52F421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E9A7-9E5F-45F9-8748-D03CB80ADB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43AB-C048-4FBA-8F21-01358DE6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C085-D630-4390-94C4-93F25E03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1738-F2CD-473B-8C1A-6B165BC3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BDAC4-C9E0-4182-8ABC-07536B37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6510"/>
            <a:ext cx="8174736" cy="1923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62DEB-BD14-452B-9D18-A4FFBA97E900}"/>
              </a:ext>
            </a:extLst>
          </p:cNvPr>
          <p:cNvSpPr txBox="1"/>
          <p:nvPr/>
        </p:nvSpPr>
        <p:spPr>
          <a:xfrm>
            <a:off x="8475236" y="337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4DA05-C247-4638-BA9C-B7C634443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39"/>
          <a:stretch/>
        </p:blipFill>
        <p:spPr>
          <a:xfrm>
            <a:off x="8282516" y="293093"/>
            <a:ext cx="3702205" cy="280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3BC18-6F8B-47B1-AC93-A40C316B4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325607" y="4128687"/>
            <a:ext cx="3683000" cy="280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4ACBB-02D0-4911-B564-0AB575FA7856}"/>
              </a:ext>
            </a:extLst>
          </p:cNvPr>
          <p:cNvSpPr txBox="1"/>
          <p:nvPr/>
        </p:nvSpPr>
        <p:spPr>
          <a:xfrm>
            <a:off x="-57218" y="201094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C8014-A4FF-450A-989C-91CD1B27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93" y="3943587"/>
            <a:ext cx="8291843" cy="299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5E134-8202-4D46-BBE6-4EFFF3AE6F19}"/>
              </a:ext>
            </a:extLst>
          </p:cNvPr>
          <p:cNvSpPr txBox="1"/>
          <p:nvPr/>
        </p:nvSpPr>
        <p:spPr>
          <a:xfrm>
            <a:off x="8296765" y="1101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8FD35-3CA9-4FD8-914F-774D274C877B}"/>
              </a:ext>
            </a:extLst>
          </p:cNvPr>
          <p:cNvSpPr txBox="1"/>
          <p:nvPr/>
        </p:nvSpPr>
        <p:spPr>
          <a:xfrm>
            <a:off x="-19808" y="37287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(G)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1277D-684A-4DF3-BB57-A90E2CE17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174182" cy="1776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7B771A-F1BF-43CF-A04A-8AC21ADB7004}"/>
              </a:ext>
            </a:extLst>
          </p:cNvPr>
          <p:cNvSpPr txBox="1"/>
          <p:nvPr/>
        </p:nvSpPr>
        <p:spPr>
          <a:xfrm>
            <a:off x="-50806" y="1084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AF828-44DA-4AAB-8CCE-D99B2CC7A85A}"/>
              </a:ext>
            </a:extLst>
          </p:cNvPr>
          <p:cNvSpPr txBox="1"/>
          <p:nvPr/>
        </p:nvSpPr>
        <p:spPr>
          <a:xfrm>
            <a:off x="2754882" y="1060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A3508-F34E-479F-80B0-5704146E7A26}"/>
              </a:ext>
            </a:extLst>
          </p:cNvPr>
          <p:cNvSpPr txBox="1"/>
          <p:nvPr/>
        </p:nvSpPr>
        <p:spPr>
          <a:xfrm>
            <a:off x="5464532" y="1060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11BFE-F491-4C50-9827-B8A52B475594}"/>
              </a:ext>
            </a:extLst>
          </p:cNvPr>
          <p:cNvSpPr txBox="1"/>
          <p:nvPr/>
        </p:nvSpPr>
        <p:spPr>
          <a:xfrm>
            <a:off x="2777109" y="20109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761AC-9E23-4508-AC0F-C76E53986222}"/>
              </a:ext>
            </a:extLst>
          </p:cNvPr>
          <p:cNvSpPr txBox="1"/>
          <p:nvPr/>
        </p:nvSpPr>
        <p:spPr>
          <a:xfrm>
            <a:off x="5458120" y="201284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7079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Temitope Adeoye</dc:creator>
  <cp:lastModifiedBy>Temitope Adeoye</cp:lastModifiedBy>
  <cp:revision>1</cp:revision>
  <dcterms:created xsi:type="dcterms:W3CDTF">2022-04-19T19:20:43Z</dcterms:created>
  <dcterms:modified xsi:type="dcterms:W3CDTF">2022-04-19T19:22:29Z</dcterms:modified>
</cp:coreProperties>
</file>