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74" r:id="rId5"/>
    <p:sldId id="260" r:id="rId6"/>
    <p:sldId id="269" r:id="rId7"/>
    <p:sldId id="268" r:id="rId8"/>
    <p:sldId id="264" r:id="rId9"/>
    <p:sldId id="273" r:id="rId10"/>
    <p:sldId id="265" r:id="rId11"/>
    <p:sldId id="275" r:id="rId12"/>
    <p:sldId id="27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1C786-CED3-49F3-912B-213531E30A0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6971F-7513-4784-9C49-AAAA2CF7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9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9EED6-1409-4B88-B073-1A69E5AD80C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CF64E-1A25-4421-A966-92C0ED71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CF64E-1A25-4421-A966-92C0ED718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6B0-69AB-4522-9F6E-F4AFDB5BB67D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53ED-E170-4B19-901A-56D21F3C7452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686F-190B-4334-8347-B39B5A4B5DB8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8" y="339512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1513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A03-82A4-4536-9EF7-C20BE46FAE7F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241-3828-4F28-B30E-9788B25E31F5}" type="datetime1">
              <a:rPr lang="en-US" smtClean="0"/>
              <a:t>2/27/2020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5589-3C2B-4A20-B7B3-2C267D1C8D9A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8CF1-8093-48A4-9581-D16F26E5E68B}" type="datetime1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571E-A129-465A-8C9C-800E49912DCA}" type="datetime1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FF41-0F62-4DCD-99E8-08841B78522D}" type="datetime1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027-759A-454F-A841-6C401A5A3383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DF0E-D654-4B45-94AC-B9B811A1CB6A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BE2E8BA-7A70-4A44-884D-BEEB2E82126E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Meca</a:t>
            </a:r>
            <a:r>
              <a:rPr lang="en-US" sz="6000" i="1" dirty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0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B1378B1-B2C1-491F-A14F-316F041C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" y="1219200"/>
            <a:ext cx="8792308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Team: </a:t>
            </a:r>
            <a:r>
              <a:rPr lang="en-US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TELEIN</a:t>
            </a:r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410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86400" y="6324600"/>
            <a:ext cx="3481754" cy="365125"/>
          </a:xfrm>
        </p:spPr>
        <p:txBody>
          <a:bodyPr/>
          <a:lstStyle/>
          <a:p>
            <a:r>
              <a:rPr lang="en-US" sz="1600" dirty="0"/>
              <a:t>                                              </a:t>
            </a:r>
            <a:r>
              <a:rPr lang="en-US" sz="1600" dirty="0">
                <a:solidFill>
                  <a:schemeClr val="tx1"/>
                </a:solidFill>
              </a:rPr>
              <a:t>Meca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FIX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447800"/>
            <a:ext cx="73702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8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emiloluwa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8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bruba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oyal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zekiel 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8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mesoma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60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204E3E-9446-414A-929F-E96735E0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5A2DC07A-542E-4B58-9100-D0504282E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C192A7A-115B-4B0B-A8DB-B1FBF957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62600" y="6400800"/>
            <a:ext cx="3481754" cy="365125"/>
          </a:xfrm>
        </p:spPr>
        <p:txBody>
          <a:bodyPr/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Meca</a:t>
            </a:r>
            <a:r>
              <a:rPr lang="en-US" sz="1600" i="1" dirty="0" smtClean="0">
                <a:solidFill>
                  <a:schemeClr val="tx2">
                    <a:lumMod val="25000"/>
                  </a:schemeClr>
                </a:solidFill>
              </a:rPr>
              <a:t>FIX</a:t>
            </a:r>
            <a:endParaRPr lang="en-US" sz="1600" i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6023"/>
              </p:ext>
            </p:extLst>
          </p:nvPr>
        </p:nvGraphicFramePr>
        <p:xfrm>
          <a:off x="228600" y="922842"/>
          <a:ext cx="8701452" cy="5271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0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004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004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8754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j-lt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j-lt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j-lt"/>
                          <a:cs typeface="Times New Roman" panose="02020603050405020304" pitchFamily="18" charset="0"/>
                        </a:rPr>
                        <a:t>Cost (NGN)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4124">
                <a:tc rowSpan="4">
                  <a:txBody>
                    <a:bodyPr/>
                    <a:lstStyle/>
                    <a:p>
                      <a:pPr marL="0" marR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lang="en-US" altLang="ko-KR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Up Cost</a:t>
                      </a:r>
                      <a:endParaRPr lang="ko-KR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400" dirty="0"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Office Setup</a:t>
                      </a:r>
                      <a:endParaRPr lang="en-US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300,000.00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753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400" dirty="0" smtClean="0">
                          <a:latin typeface="+mj-lt"/>
                          <a:cs typeface="Times New Roman" panose="02020603050405020304" pitchFamily="18" charset="0"/>
                        </a:rPr>
                        <a:t>ebsite </a:t>
                      </a:r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hosting</a:t>
                      </a:r>
                    </a:p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Transportation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100,000.00</a:t>
                      </a:r>
                    </a:p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50,000.00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7527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 err="1" smtClean="0">
                          <a:latin typeface="+mj-lt"/>
                          <a:cs typeface="Times New Roman" panose="02020603050405020304" pitchFamily="18" charset="0"/>
                        </a:rPr>
                        <a:t>dvertisement</a:t>
                      </a:r>
                      <a:endParaRPr lang="en-US" sz="2400" dirty="0"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Internet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200000.00</a:t>
                      </a:r>
                    </a:p>
                    <a:p>
                      <a:pPr algn="ctr"/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100,000.00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77527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latin typeface="+mj-lt"/>
                          <a:cs typeface="Times New Roman" panose="02020603050405020304" pitchFamily="18" charset="0"/>
                        </a:rPr>
                        <a:t>Business Registration</a:t>
                      </a:r>
                      <a:endParaRPr lang="en-US" sz="24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+mj-lt"/>
                          <a:cs typeface="Times New Roman" panose="02020603050405020304" pitchFamily="18" charset="0"/>
                        </a:rPr>
                        <a:t>80,000.00</a:t>
                      </a:r>
                      <a:endParaRPr lang="en-US" sz="24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7547">
                <a:tc rowSpan="2"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latin typeface="+mj-lt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2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latin typeface="+mj-lt"/>
                          <a:cs typeface="Times New Roman" panose="02020603050405020304" pitchFamily="18" charset="0"/>
                        </a:rPr>
                        <a:t>70,000.00</a:t>
                      </a:r>
                      <a:endParaRPr lang="en-US" sz="2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547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latin typeface="+mj-lt"/>
                          <a:cs typeface="Times New Roman" panose="02020603050405020304" pitchFamily="18" charset="0"/>
                        </a:rPr>
                        <a:t>900,000.00</a:t>
                      </a:r>
                      <a:endParaRPr lang="en-US" sz="24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557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Financial Statement</a:t>
            </a:r>
            <a:endParaRPr lang="en-US" sz="3600" b="1" u="sng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="" xmlns:a16="http://schemas.microsoft.com/office/drawing/2014/main" id="{F4A28089-226D-4637-A83A-8741AE58B6D2}"/>
              </a:ext>
            </a:extLst>
          </p:cNvPr>
          <p:cNvSpPr txBox="1">
            <a:spLocks/>
          </p:cNvSpPr>
          <p:nvPr/>
        </p:nvSpPr>
        <p:spPr>
          <a:xfrm>
            <a:off x="5334000" y="6324600"/>
            <a:ext cx="348175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                                              Meca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FIX</a:t>
            </a:r>
          </a:p>
        </p:txBody>
      </p:sp>
    </p:spTree>
    <p:extLst>
      <p:ext uri="{BB962C8B-B14F-4D97-AF65-F5344CB8AC3E}">
        <p14:creationId xmlns:p14="http://schemas.microsoft.com/office/powerpoint/2010/main" val="193030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Status/Timeline</a:t>
            </a:r>
            <a:endParaRPr lang="en-U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moment Meca</a:t>
            </a:r>
            <a:r>
              <a:rPr lang="en-US" sz="44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</a:t>
            </a:r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start-up. Our status projection for the next three years is to be among the leading cutting-edge technologies.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10200" y="6324600"/>
            <a:ext cx="3481754" cy="365125"/>
          </a:xfrm>
        </p:spPr>
        <p:txBody>
          <a:bodyPr/>
          <a:lstStyle/>
          <a:p>
            <a:r>
              <a:rPr lang="en-US" sz="1600" dirty="0"/>
              <a:t>                                              Meca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FIX</a:t>
            </a:r>
          </a:p>
        </p:txBody>
      </p:sp>
    </p:spTree>
    <p:extLst>
      <p:ext uri="{BB962C8B-B14F-4D97-AF65-F5344CB8AC3E}">
        <p14:creationId xmlns:p14="http://schemas.microsoft.com/office/powerpoint/2010/main" val="103072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GB" sz="2800" dirty="0"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Title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Problem/Background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Solution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Business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Value proposition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Marketing and sales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Competition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Team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Financial projections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 Current status/timeline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10200" y="6324600"/>
            <a:ext cx="3481754" cy="365125"/>
          </a:xfrm>
        </p:spPr>
        <p:txBody>
          <a:bodyPr/>
          <a:lstStyle/>
          <a:p>
            <a:r>
              <a:rPr lang="en-US" sz="1600" dirty="0"/>
              <a:t>                                              Meca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0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3000"/>
                <a:shade val="97000"/>
                <a:satMod val="230000"/>
              </a:schemeClr>
            </a:gs>
            <a:gs pos="100000">
              <a:schemeClr val="bg2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kern="1200" cap="none" spc="5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solidFill>
                  <a:schemeClr val="tx2"/>
                </a:solidFill>
              </a:rPr>
              <a:t>Problem/issues in getting to a mechanic promptly to attend to a motorist.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solidFill>
                  <a:schemeClr val="tx2"/>
                </a:solidFill>
              </a:rPr>
              <a:t>Most times motorists in a bid to get their vehicle mov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solidFill>
                  <a:schemeClr val="tx2"/>
                </a:solidFill>
              </a:rPr>
              <a:t>Motorists are at risk and danger while being stranded. 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solidFill>
                  <a:schemeClr val="tx2"/>
                </a:solidFill>
              </a:rPr>
              <a:t>A lot of time is wasted while sorting out the vehicle issues.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</p:txBody>
      </p:sp>
      <p:pic>
        <p:nvPicPr>
          <p:cNvPr id="14" name="Picture 13" descr="A picture containing transport, car, street, riding&#10;&#10;Description automatically generated">
            <a:extLst>
              <a:ext uri="{FF2B5EF4-FFF2-40B4-BE49-F238E27FC236}">
                <a16:creationId xmlns="" xmlns:a16="http://schemas.microsoft.com/office/drawing/2014/main" id="{6996AF52-CC16-4937-8B95-984AB71E0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7" r="5112" b="-2"/>
          <a:stretch/>
        </p:blipFill>
        <p:spPr>
          <a:xfrm>
            <a:off x="4624756" y="1295400"/>
            <a:ext cx="4038600" cy="4525963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10200" y="6248400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                                              </a:t>
            </a: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Meca</a:t>
            </a:r>
            <a:r>
              <a:rPr lang="en-US" sz="1600" i="1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FIX</a:t>
            </a:r>
            <a:endParaRPr lang="en-US" sz="16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0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 parked on the side of a dirt field&#10;&#10;Description automatically generated">
            <a:extLst>
              <a:ext uri="{FF2B5EF4-FFF2-40B4-BE49-F238E27FC236}">
                <a16:creationId xmlns="" xmlns:a16="http://schemas.microsoft.com/office/drawing/2014/main" id="{04EB0AA1-74B3-4D39-9C0D-10FB80B57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934200"/>
          </a:xfrm>
          <a:prstGeom prst="rect">
            <a:avLst/>
          </a:prstGeom>
        </p:spPr>
      </p:pic>
      <p:pic>
        <p:nvPicPr>
          <p:cNvPr id="6" name="Content Placeholder 5" descr="A drawing of a face&#10;&#10;Description automatically generated">
            <a:extLst>
              <a:ext uri="{FF2B5EF4-FFF2-40B4-BE49-F238E27FC236}">
                <a16:creationId xmlns="" xmlns:a16="http://schemas.microsoft.com/office/drawing/2014/main" id="{61CEA3C4-430E-4D87-887C-E7E69ACD8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77" y="10869"/>
            <a:ext cx="2373923" cy="1526526"/>
          </a:xfrm>
        </p:spPr>
      </p:pic>
    </p:spTree>
    <p:extLst>
      <p:ext uri="{BB962C8B-B14F-4D97-AF65-F5344CB8AC3E}">
        <p14:creationId xmlns:p14="http://schemas.microsoft.com/office/powerpoint/2010/main" val="376432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33400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|Meca</a:t>
            </a:r>
            <a:r>
              <a:rPr lang="en-US" sz="44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the highlighted problems encountered </a:t>
            </a:r>
            <a:r>
              <a:rPr lang="en-US" sz="2800" dirty="0">
                <a:solidFill>
                  <a:schemeClr val="tx1"/>
                </a:solidFill>
              </a:rPr>
              <a:t>we have been able to create this solutions. </a:t>
            </a:r>
            <a:r>
              <a:rPr lang="en-US" sz="2800" dirty="0" err="1">
                <a:solidFill>
                  <a:schemeClr val="tx1"/>
                </a:solidFill>
              </a:rPr>
              <a:t>Thes</a:t>
            </a:r>
            <a:r>
              <a:rPr lang="en-GB" altLang="en-US" sz="2800" dirty="0">
                <a:solidFill>
                  <a:schemeClr val="tx1"/>
                </a:solidFill>
              </a:rPr>
              <a:t>e</a:t>
            </a:r>
            <a:r>
              <a:rPr lang="en-US" sz="2800" dirty="0">
                <a:solidFill>
                  <a:schemeClr val="tx1"/>
                </a:solidFill>
              </a:rPr>
              <a:t> solutions are then combined together to create the “Meca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Empowering car owners (motorists) to find suitable mechanics and auto-part dealers on the nearest location.</a:t>
            </a: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Allowing mechanics the opportunities to connect motorists.</a:t>
            </a:r>
          </a:p>
          <a:p>
            <a:pPr lvl="0"/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86400" y="6324600"/>
            <a:ext cx="3481754" cy="365125"/>
          </a:xfrm>
        </p:spPr>
        <p:txBody>
          <a:bodyPr/>
          <a:lstStyle/>
          <a:p>
            <a:r>
              <a:rPr lang="en-US" sz="1600" dirty="0"/>
              <a:t>                                              Meca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FIX</a:t>
            </a:r>
          </a:p>
        </p:txBody>
      </p:sp>
    </p:spTree>
    <p:extLst>
      <p:ext uri="{BB962C8B-B14F-4D97-AF65-F5344CB8AC3E}">
        <p14:creationId xmlns:p14="http://schemas.microsoft.com/office/powerpoint/2010/main" val="304372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909" y="224619"/>
            <a:ext cx="557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Business Model Canvas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7488" y="1219200"/>
            <a:ext cx="1737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588" indent="-128588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Motorists</a:t>
            </a:r>
          </a:p>
          <a:p>
            <a:pPr marL="128588" indent="-128588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</a:p>
          <a:p>
            <a:pPr marL="128588" indent="-128588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dealers</a:t>
            </a:r>
          </a:p>
          <a:p>
            <a:pPr marL="128588" indent="-128588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Insurance companies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8818" y="827468"/>
            <a:ext cx="8850880" cy="5688872"/>
            <a:chOff x="291921" y="654470"/>
            <a:chExt cx="11410347" cy="5929272"/>
          </a:xfrm>
        </p:grpSpPr>
        <p:sp>
          <p:nvSpPr>
            <p:cNvPr id="4" name="TextBox 3"/>
            <p:cNvSpPr txBox="1"/>
            <p:nvPr/>
          </p:nvSpPr>
          <p:spPr>
            <a:xfrm>
              <a:off x="304801" y="691317"/>
              <a:ext cx="1832671" cy="3111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 partners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Mechanics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 part dealers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mechanic and spare part </a:t>
              </a:r>
              <a:r>
                <a:rPr lang="en-US" sz="1600" dirty="0" err="1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organisations</a:t>
              </a:r>
              <a:endParaRPr lang="en-US" sz="1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72025" y="691198"/>
              <a:ext cx="1977183" cy="2093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 activities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 and Digital marketing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Swift diagnosis and repair of broken-down vehicles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 availability of spare parts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0407" y="694625"/>
              <a:ext cx="1944879" cy="3560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proposition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 based services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Timeliness and Convenience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Security/Safety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Budget friendliness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Weekend availability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51243" y="685222"/>
              <a:ext cx="2477512" cy="150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relationship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Customized service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service platform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4911" y="2507780"/>
              <a:ext cx="1906748" cy="2085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 resources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resources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Product/Technology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Financial resources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4511" y="4819437"/>
              <a:ext cx="3168203" cy="1443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Cost structure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resources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 development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infrastructure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Marketing and sales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1243" y="2120293"/>
              <a:ext cx="2658697" cy="2405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Website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networks such as </a:t>
              </a:r>
              <a:r>
                <a:rPr lang="en-US" sz="1400" dirty="0" err="1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LinkedIn,Twitter,Instagram</a:t>
              </a:r>
              <a:r>
                <a:rPr lang="en-US" sz="14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Partnerships and contact with mechanics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Conferences and Workshops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Handbills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94035" y="4819437"/>
              <a:ext cx="3339981" cy="17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Revenue streams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Commission on mechanic charges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Commission on </a:t>
              </a:r>
              <a:r>
                <a:rPr lang="en-US" sz="1400" dirty="0" smtClean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spare part </a:t>
              </a:r>
              <a:r>
                <a:rPr lang="en-US" sz="14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charges 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Sponsored adverts</a:t>
              </a:r>
            </a:p>
            <a:p>
              <a:pPr marL="128588" indent="-128588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 insurance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1923" y="654470"/>
              <a:ext cx="0" cy="5486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04511" y="6583741"/>
              <a:ext cx="1093580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291921" y="675759"/>
              <a:ext cx="11401760" cy="24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750364" y="4819437"/>
              <a:ext cx="1068994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358648" y="2590316"/>
              <a:ext cx="1953011" cy="33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451242" y="2247112"/>
              <a:ext cx="26517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58647" y="717386"/>
              <a:ext cx="0" cy="384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326967" y="696674"/>
              <a:ext cx="0" cy="384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420119" y="703318"/>
              <a:ext cx="0" cy="384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9103002" y="654470"/>
              <a:ext cx="1" cy="387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702268" y="675757"/>
              <a:ext cx="0" cy="5486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5901143" y="4586390"/>
              <a:ext cx="0" cy="1554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982" y="4176400"/>
              <a:ext cx="790685" cy="495369"/>
            </a:xfrm>
            <a:prstGeom prst="rect">
              <a:avLst/>
            </a:prstGeom>
          </p:spPr>
        </p:pic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A956-EE79-43B7-BD4D-B8F08EC97E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7968662" cy="43152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and Sales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81381"/>
            <a:ext cx="3493477" cy="505333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                                              Meca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FIX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676400"/>
            <a:ext cx="701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Use of social media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Use of promotion to attract customers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Flyers distribution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Adverts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Generating traffic --- we make ads on the website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3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" y="1576316"/>
            <a:ext cx="4049973" cy="2971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0" y="6324600"/>
            <a:ext cx="3481754" cy="365125"/>
          </a:xfrm>
        </p:spPr>
        <p:txBody>
          <a:bodyPr/>
          <a:lstStyle/>
          <a:p>
            <a:r>
              <a:rPr lang="en-US" sz="1600" dirty="0"/>
              <a:t>                                              Meca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FIX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1828800"/>
            <a:ext cx="449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Carpartsnigeria.com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Callyourmechanic.com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Google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Auto </a:t>
            </a:r>
            <a:r>
              <a:rPr lang="en-US" sz="3200" dirty="0" err="1"/>
              <a:t>sparepart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790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114800"/>
            <a:ext cx="2643554" cy="2117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 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of our platforms on weekends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24hours service guaranteed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Bringing reliable services right to you.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Committing motorist to trustworthy mechanics.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Connecting motorist to authentic spare parts dealers.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Discounts upon referrals.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Discounts after using the website 3 times.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Safety and time saving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86400" y="6324600"/>
            <a:ext cx="3481754" cy="365125"/>
          </a:xfrm>
        </p:spPr>
        <p:txBody>
          <a:bodyPr/>
          <a:lstStyle/>
          <a:p>
            <a:r>
              <a:rPr lang="en-US" sz="1600" dirty="0"/>
              <a:t>                                              </a:t>
            </a:r>
            <a:r>
              <a:rPr lang="en-US" sz="1600" dirty="0">
                <a:solidFill>
                  <a:schemeClr val="tx1"/>
                </a:solidFill>
              </a:rPr>
              <a:t>Meca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FIX</a:t>
            </a:r>
          </a:p>
        </p:txBody>
      </p:sp>
    </p:spTree>
    <p:extLst>
      <p:ext uri="{BB962C8B-B14F-4D97-AF65-F5344CB8AC3E}">
        <p14:creationId xmlns:p14="http://schemas.microsoft.com/office/powerpoint/2010/main" val="249117108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404</Words>
  <Application>Microsoft Office PowerPoint</Application>
  <PresentationFormat>On-screen Show (4:3)</PresentationFormat>
  <Paragraphs>133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Thatch</vt:lpstr>
      <vt:lpstr>MecaFIX</vt:lpstr>
      <vt:lpstr>Outline</vt:lpstr>
      <vt:lpstr>Problem</vt:lpstr>
      <vt:lpstr>PowerPoint Presentation</vt:lpstr>
      <vt:lpstr>Solution</vt:lpstr>
      <vt:lpstr>PowerPoint Presentation</vt:lpstr>
      <vt:lpstr>Marketing and Sales</vt:lpstr>
      <vt:lpstr>Competition</vt:lpstr>
      <vt:lpstr>Value Proposition</vt:lpstr>
      <vt:lpstr>Our Team: TELEIN </vt:lpstr>
      <vt:lpstr>PowerPoint Presentation</vt:lpstr>
      <vt:lpstr>PowerPoint Presentation</vt:lpstr>
      <vt:lpstr>        Current Status/Timeline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MecaFIX</dc:title>
  <dc:creator>home</dc:creator>
  <cp:lastModifiedBy>Golden</cp:lastModifiedBy>
  <cp:revision>7</cp:revision>
  <dcterms:created xsi:type="dcterms:W3CDTF">2020-02-27T12:47:10Z</dcterms:created>
  <dcterms:modified xsi:type="dcterms:W3CDTF">2020-02-27T13:44:56Z</dcterms:modified>
</cp:coreProperties>
</file>