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c0f6a0b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c0f6a0b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c0f6a0b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2c0f6a0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c0f6a0bf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c0f6a0b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c0f6a0b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2c0f6a0b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2c0f6a0b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2c0f6a0b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c0f6a0b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2c0f6a0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c0f6a0b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c0f6a0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2c0f6a0b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2c0f6a0b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2c0f6a0b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2c0f6a0b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c0f6a0bf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2c0f6a0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c47a6d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c47a6d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2c0f6a0b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2c0f6a0b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c47a6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c47a6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c0f6a0b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c0f6a0b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c0f6a0b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c0f6a0b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0f6a0b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c0f6a0b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c0f6a0b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2c0f6a0b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c0f6a0b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c0f6a0b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c0f6a0b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c0f6a0b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uraslabs/doc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muraslabs/docs#complete-backend-roadma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jetbrains.com/idea/download/" TargetMode="External"/><Relationship Id="rId4" Type="http://schemas.openxmlformats.org/officeDocument/2006/relationships/hyperlink" Target="https://dbngin.com/" TargetMode="External"/><Relationship Id="rId9" Type="http://schemas.openxmlformats.org/officeDocument/2006/relationships/hyperlink" Target="https://ohmyz.sh/" TargetMode="External"/><Relationship Id="rId5" Type="http://schemas.openxmlformats.org/officeDocument/2006/relationships/hyperlink" Target="https://tableplus.com/" TargetMode="External"/><Relationship Id="rId6" Type="http://schemas.openxmlformats.org/officeDocument/2006/relationships/hyperlink" Target="https://www.getpostman.com/" TargetMode="External"/><Relationship Id="rId7" Type="http://schemas.openxmlformats.org/officeDocument/2006/relationships/hyperlink" Target="https://balsamiq.com/" TargetMode="External"/><Relationship Id="rId8" Type="http://schemas.openxmlformats.org/officeDocument/2006/relationships/hyperlink" Target="https://code.visualstudio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</a:t>
            </a:r>
            <a:r>
              <a:rPr lang="en"/>
              <a:t>Full Stack </a:t>
            </a:r>
            <a:r>
              <a:rPr lang="en"/>
              <a:t>Backend Development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Nursultan Turdaliev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577850" y="4247025"/>
            <a:ext cx="2196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MURASLABS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98100" y="4202200"/>
            <a:ext cx="1620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hlinkClick r:id="rId3"/>
              </a:rPr>
              <a:t>Github Doc Link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75" y="1170200"/>
            <a:ext cx="803106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Stack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Development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1404525" y="29730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Web Application Architecture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225" y="1009137"/>
            <a:ext cx="5635550" cy="3842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503200" y="465375"/>
            <a:ext cx="4137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Spring MVC Architecture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250575"/>
            <a:ext cx="8267700" cy="30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1127650" y="2267850"/>
            <a:ext cx="6783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https://github.com/muraslabs/docs#complete-backend-roadmap</a:t>
            </a:r>
            <a:endParaRPr b="1"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Complete Backend Roadmap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Kapusta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Transfer</a:t>
            </a:r>
            <a:endParaRPr/>
          </a:p>
        </p:txBody>
      </p:sp>
      <p:sp>
        <p:nvSpPr>
          <p:cNvPr id="173" name="Google Shape;173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Tasks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 Money Transfer and Top Up application from scratch.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Requirements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Kyrgyz People from abroad should be able to send top ups to Kyrgyzstan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should be able to see list of transactions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Super admin should be able to manage transactions, users, money transfers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Balsamiq Prototype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700" y="1102975"/>
            <a:ext cx="7367210" cy="382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Up Page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00" y="1159000"/>
            <a:ext cx="7665979" cy="382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403100" y="1434700"/>
            <a:ext cx="6337800" cy="25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About Myself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Curriculum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(Full Stack) Backend Development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Proposal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Demo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 and Tools Installation</a:t>
            </a:r>
            <a:endParaRPr sz="2400"/>
          </a:p>
        </p:txBody>
      </p:sp>
      <p:sp>
        <p:nvSpPr>
          <p:cNvPr id="94" name="Google Shape;94;p14"/>
          <p:cNvSpPr txBox="1"/>
          <p:nvPr/>
        </p:nvSpPr>
        <p:spPr>
          <a:xfrm>
            <a:off x="1863900" y="654250"/>
            <a:ext cx="541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Transfer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 Dependencies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Stripe is the best software platform for running an internet business. We handle billions of dollars every year for forward-thinking businesses around the world.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Facebook, Google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Registrations, Logins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DingConnect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Up API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and Tools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1129775" y="1220475"/>
            <a:ext cx="6392700" cy="25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lphaLcPeriod"/>
            </a:pPr>
            <a:r>
              <a:rPr lang="en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IntelliJ IDEA</a:t>
            </a:r>
            <a:endParaRPr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lphaLcPeriod"/>
            </a:pPr>
            <a:r>
              <a:rPr lang="en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DBngin - All-in-One Database Version Management Tool</a:t>
            </a:r>
            <a:endParaRPr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lphaLcPeriod"/>
            </a:pPr>
            <a:r>
              <a:rPr lang="en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Tableplus</a:t>
            </a:r>
            <a:endParaRPr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lphaLcPeriod"/>
            </a:pPr>
            <a:r>
              <a:rPr lang="en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Postman</a:t>
            </a:r>
            <a:endParaRPr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lphaLcPeriod"/>
            </a:pPr>
            <a:r>
              <a:rPr lang="en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Balsamiq Mockup</a:t>
            </a:r>
            <a:endParaRPr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lphaLcPeriod"/>
            </a:pPr>
            <a:r>
              <a:rPr lang="en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Visual Studio Code</a:t>
            </a:r>
            <a:endParaRPr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lphaLcPeriod"/>
            </a:pPr>
            <a:r>
              <a:rPr lang="en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Oh My Zsh - Terminal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34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3" name="Google Shape;213;p34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3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3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34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34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34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34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34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34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34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23" name="Google Shape;223;p34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Result</a:t>
            </a:r>
            <a:endParaRPr/>
          </a:p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Complete Product Deployed To Production</a:t>
            </a:r>
            <a:endParaRPr/>
          </a:p>
        </p:txBody>
      </p:sp>
      <p:grpSp>
        <p:nvGrpSpPr>
          <p:cNvPr id="226" name="Google Shape;226;p34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27" name="Google Shape;227;p34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8" name="Google Shape;228;p34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34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37" name="Google Shape;237;p34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38" name="Google Shape;238;p34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Myself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Developer</a:t>
            </a:r>
            <a:br>
              <a:rPr lang="en"/>
            </a:br>
            <a:r>
              <a:rPr lang="en"/>
              <a:t>About You GmbH - Ecommerce</a:t>
            </a:r>
            <a:br>
              <a:rPr lang="en"/>
            </a:br>
            <a:r>
              <a:rPr lang="en"/>
              <a:t>Germany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B.S. and MSc. in Computer Engineering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9 Years in Computer Science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6 Years in Professional Software Development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Experience and Expertise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Application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Android Application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Frontend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</a:t>
            </a:r>
            <a:endParaRPr/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14th September - 30th November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25" y="1125375"/>
            <a:ext cx="6621938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875" y="1170200"/>
            <a:ext cx="707426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700" y="1125375"/>
            <a:ext cx="5070594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850" y="1017800"/>
            <a:ext cx="692430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Curriculum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888" y="1170200"/>
            <a:ext cx="5304219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