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89f21ec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89f21ec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89f21ec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89f21ec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b89f21ec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b89f21ec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89f21ec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b89f21ec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89f21ec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b89f21ec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89f21ec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89f21ec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b89f21ec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b89f21ec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CANCER DIAGNOSIS 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Umarov Aliden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Temirbay Miras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Bekbossynov Asset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58425" y="3188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Cancer is a major public health problem worldwide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year thousands of people die of cancer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738" y="515875"/>
            <a:ext cx="3720176" cy="25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480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cause of that is the inability to diagnose cancer in its early stages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300" y="348100"/>
            <a:ext cx="5387325" cy="304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52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year a lot of scientists try to solve this problem and save human’s lives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425" y="541150"/>
            <a:ext cx="3810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86450" y="357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exert our efforts to combat this disease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9288" l="0" r="0" t="0"/>
          <a:stretch/>
        </p:blipFill>
        <p:spPr>
          <a:xfrm>
            <a:off x="2395225" y="810275"/>
            <a:ext cx="38862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953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will classify human cell to </a:t>
            </a:r>
            <a:r>
              <a:rPr lang="en" sz="1800">
                <a:solidFill>
                  <a:srgbClr val="FF0000"/>
                </a:solidFill>
              </a:rPr>
              <a:t>‘malignant’</a:t>
            </a:r>
            <a:r>
              <a:rPr lang="en" sz="1800"/>
              <a:t> and </a:t>
            </a:r>
            <a:r>
              <a:rPr lang="en" sz="1800">
                <a:solidFill>
                  <a:srgbClr val="4A86E8"/>
                </a:solidFill>
              </a:rPr>
              <a:t>‘benign’</a:t>
            </a:r>
            <a:r>
              <a:rPr lang="en" sz="1800"/>
              <a:t> by next criteria: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1) Radius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2) Texture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3) Perimeter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4) Area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5) Smoothness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6) Compactness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7) Concavity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8) Concave points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9) Symmetry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10) Fractal dimension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408900" y="323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the received data we will try to predict the risk of cancer disease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300" y="500325"/>
            <a:ext cx="4535076" cy="25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325" y="1119300"/>
            <a:ext cx="6694701" cy="357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