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5C2A-34DA-4FFE-BDB3-6D43CA94A16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F4C0-77DD-4C68-A5B9-4DE811EF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ssignment project 2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7133631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Homies MMedia</dc:creator>
  <cp:lastModifiedBy>Temiremi</cp:lastModifiedBy>
  <cp:revision>6</cp:revision>
  <dcterms:created xsi:type="dcterms:W3CDTF">2008-08-10T06:20:39Z</dcterms:created>
  <dcterms:modified xsi:type="dcterms:W3CDTF">2023-01-27T23:52:27Z</dcterms:modified>
</cp:coreProperties>
</file>