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4" r:id="rId6"/>
    <p:sldId id="263" r:id="rId7"/>
    <p:sldId id="257" r:id="rId8"/>
    <p:sldId id="262" r:id="rId9"/>
    <p:sldId id="266" r:id="rId10"/>
    <p:sldId id="265" r:id="rId11"/>
    <p:sldId id="268" r:id="rId12"/>
    <p:sldId id="270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D1B4E-4491-4F85-8E11-2E746C6C3541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10222-1ADA-45FE-9292-7E7EC70BD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Avg. death count for heart diseases heat 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10222-1ADA-45FE-9292-7E7EC70BDF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5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922E-2137-4C6F-9D92-DD290FC1D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61171-C486-4833-A2B8-16711FA32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DBF7-E29E-445E-A092-6077D454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EBEE-3819-4E4D-9BA0-1BD3E2D74A5D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C08E-AF44-4579-AF4B-145450A3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4AC26-800B-4EFE-B50E-B83C4C5D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128F-BB7B-4243-A69B-5B8C0444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2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ACA6-7741-43D6-908E-2AEE9DC9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C1FF6-A4F5-4B64-9BC2-5B32C7124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E79C-B0C6-4B9F-936B-F28E4036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EBEE-3819-4E4D-9BA0-1BD3E2D74A5D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A1F4-B88B-4E97-BF0F-2D7155C1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2C83-3549-4811-9603-4D008EA7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128F-BB7B-4243-A69B-5B8C0444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F224D-981E-4251-895C-F69927D72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6B427-D0DF-49CB-BD11-AED97CD2B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7275-19F6-4C3C-BD4E-47FD15D8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EBEE-3819-4E4D-9BA0-1BD3E2D74A5D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81885-38ED-4D20-9282-F1949105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687A5-E629-4D18-BD72-BFF2196F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128F-BB7B-4243-A69B-5B8C0444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1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BD46-C10F-43F0-9646-3F254A41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33FC-EC4D-4E44-9069-CE3B62AD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9AA7-3F68-4D35-BE6F-EB62F0E4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EBEE-3819-4E4D-9BA0-1BD3E2D74A5D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76142-342E-4E14-A5AB-A8E5F86E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8E09C-FA82-44EE-937C-281F26EC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128F-BB7B-4243-A69B-5B8C0444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0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690C-8368-46BF-89CD-4DD22124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5AE7A-B171-4AE2-9056-613DCF5D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E62A-61D4-4442-AF9C-C71780D1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EBEE-3819-4E4D-9BA0-1BD3E2D74A5D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5204E-BFFB-4395-818D-5659A0D6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F3D9-7EFF-44EC-941A-5026515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128F-BB7B-4243-A69B-5B8C0444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4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3D96-45BC-4730-96DF-9CF609B9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10BE-EC05-4B7C-836A-3F4B6F4A0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AE171-264E-4D72-A931-40771489F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A7297-2D08-455A-84A1-9411A1A7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EBEE-3819-4E4D-9BA0-1BD3E2D74A5D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1B36-E399-47A3-978A-399E1158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AC296-2308-43AE-A27E-365992E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128F-BB7B-4243-A69B-5B8C0444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1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DBD9-410D-4FDB-BEE0-85CC05A1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25A42-E81A-413E-A433-FD671E4D7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BAA96-2414-43BC-B15A-E27C5A27A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8E678-12E6-4311-8F12-1A14E004A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AE624-FD4A-4DC7-A01F-586B145BB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0533B-4208-45A8-92B6-49A6BD93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EBEE-3819-4E4D-9BA0-1BD3E2D74A5D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5D790-8BAD-4E12-BFBD-E4108605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4C68E-27F4-413A-A213-3807440A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128F-BB7B-4243-A69B-5B8C0444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0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B60F-75A3-4915-99DC-07979B9C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20428-B8D4-4814-8FF9-4E27002C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EBEE-3819-4E4D-9BA0-1BD3E2D74A5D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6EE8C-B1B5-480E-8A7B-3FD35BED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84AAF-BC5C-4B55-A29C-3691C294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128F-BB7B-4243-A69B-5B8C0444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0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C999A-6EA3-4E5D-8181-7C5F39A8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EBEE-3819-4E4D-9BA0-1BD3E2D74A5D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756B4-E5E1-404A-9EEE-B323C86C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99133-998B-40F1-BB64-7CB30C3A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128F-BB7B-4243-A69B-5B8C0444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3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9C10-F37D-403E-B7E8-39FFE243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3152-F622-47F3-9437-5D181846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9CD70-046D-48E5-AAAA-E86BDFEEC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D2275-CDA9-4F63-A7E0-2349353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EBEE-3819-4E4D-9BA0-1BD3E2D74A5D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34154-EEDB-4120-9995-AE6F0891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E9CCA-8C0F-400E-BF05-06DBB181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128F-BB7B-4243-A69B-5B8C0444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5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7E2A-9A2A-4999-8855-2EB150A8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6B147-C9CB-48EC-AD69-25D9D2BE7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8D5B9-5DCA-412A-946F-2EBDFC271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74ACA-7ADB-46D1-9375-6709D7F6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EBEE-3819-4E4D-9BA0-1BD3E2D74A5D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CF565-E40E-4581-BC3C-5AE02E73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29023-2502-4EF4-ABCC-96F9C643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128F-BB7B-4243-A69B-5B8C0444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8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8B07D-B84F-4F69-96B2-EA0D6B8B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AC2A3-23A7-4D15-B29C-7B2E70DED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06B4-BFDD-4759-B321-DBCF965E0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EBEE-3819-4E4D-9BA0-1BD3E2D74A5D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10AD-0FEF-4EBA-B395-941B8F9EE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FB5E-A42F-4712-A165-D5509EB74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3128F-BB7B-4243-A69B-5B8C0444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5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139C-3056-47A9-A075-7DFAA0F68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Causes of Death in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C1433-FCA9-413E-8E88-9573FB32A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Visualization Final Project</a:t>
            </a:r>
          </a:p>
          <a:p>
            <a:r>
              <a:rPr lang="en-US" dirty="0"/>
              <a:t>Team9: </a:t>
            </a:r>
            <a:r>
              <a:rPr lang="en-US" dirty="0" err="1"/>
              <a:t>Temirlan</a:t>
            </a:r>
            <a:r>
              <a:rPr lang="en-US" dirty="0"/>
              <a:t> </a:t>
            </a:r>
            <a:r>
              <a:rPr lang="en-US" dirty="0" err="1"/>
              <a:t>Ulugbek</a:t>
            </a:r>
            <a:r>
              <a:rPr lang="en-US" dirty="0"/>
              <a:t> </a:t>
            </a:r>
            <a:r>
              <a:rPr lang="en-US" dirty="0" err="1"/>
              <a:t>uulu</a:t>
            </a:r>
            <a:r>
              <a:rPr lang="en-US" dirty="0"/>
              <a:t>, Zhao Liu</a:t>
            </a:r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ED2BBD5A-2EFC-46BE-A7EE-B49C5775829F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637295" y="5498432"/>
            <a:ext cx="1994483" cy="7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AB2E-CC03-43D6-9393-A3DBBC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Diseases of </a:t>
            </a:r>
            <a:r>
              <a:rPr lang="en-US" dirty="0" err="1"/>
              <a:t>Heart&amp;Cancer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CC6632-7236-49E7-862A-15A26D2C5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83" y="1825625"/>
            <a:ext cx="9119234" cy="4351338"/>
          </a:xfrm>
        </p:spPr>
      </p:pic>
    </p:spTree>
    <p:extLst>
      <p:ext uri="{BB962C8B-B14F-4D97-AF65-F5344CB8AC3E}">
        <p14:creationId xmlns:p14="http://schemas.microsoft.com/office/powerpoint/2010/main" val="86121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AB2E-CC03-43D6-9393-A3DBBC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Diseases of </a:t>
            </a:r>
            <a:r>
              <a:rPr lang="en-US" dirty="0" err="1"/>
              <a:t>Heart&amp;Cancer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1D076-33B8-446F-B881-0DD1C26FE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83" y="1825625"/>
            <a:ext cx="9119234" cy="4351338"/>
          </a:xfrm>
        </p:spPr>
      </p:pic>
    </p:spTree>
    <p:extLst>
      <p:ext uri="{BB962C8B-B14F-4D97-AF65-F5344CB8AC3E}">
        <p14:creationId xmlns:p14="http://schemas.microsoft.com/office/powerpoint/2010/main" val="190467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635D-BBA4-40EE-8C48-9591812A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Conclusion &amp;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5307-9686-4FB9-9939-CF50F630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Diseases and Cancer are the top death causes in US</a:t>
            </a:r>
          </a:p>
          <a:p>
            <a:r>
              <a:rPr lang="en-US" dirty="0"/>
              <a:t>Death Count are drastically decreasing over the last 15 years</a:t>
            </a:r>
          </a:p>
          <a:p>
            <a:r>
              <a:rPr lang="en-US" dirty="0"/>
              <a:t>Cancer are genetic while heart diseases may relate more to life style.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0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AB2E-CC03-43D6-9393-A3DBBC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Suicide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CB3FD-38B4-4A7E-8947-15CE813DF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83" y="1825625"/>
            <a:ext cx="9119234" cy="4351338"/>
          </a:xfrm>
        </p:spPr>
      </p:pic>
    </p:spTree>
    <p:extLst>
      <p:ext uri="{BB962C8B-B14F-4D97-AF65-F5344CB8AC3E}">
        <p14:creationId xmlns:p14="http://schemas.microsoft.com/office/powerpoint/2010/main" val="8610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139C-3056-47A9-A075-7DFAA0F68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C1433-FCA9-413E-8E88-9573FB32A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Visualization Final Project</a:t>
            </a:r>
          </a:p>
          <a:p>
            <a:r>
              <a:rPr lang="en-US" dirty="0"/>
              <a:t>Team9: </a:t>
            </a:r>
            <a:r>
              <a:rPr lang="en-US" dirty="0" err="1"/>
              <a:t>Temirlan</a:t>
            </a:r>
            <a:r>
              <a:rPr lang="en-US" dirty="0"/>
              <a:t> </a:t>
            </a:r>
            <a:r>
              <a:rPr lang="en-US" dirty="0" err="1"/>
              <a:t>Ulugbek</a:t>
            </a:r>
            <a:r>
              <a:rPr lang="en-US" dirty="0"/>
              <a:t> </a:t>
            </a:r>
            <a:r>
              <a:rPr lang="en-US" dirty="0" err="1"/>
              <a:t>uulu</a:t>
            </a:r>
            <a:r>
              <a:rPr lang="en-US" dirty="0"/>
              <a:t>, Zhao Liu</a:t>
            </a:r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ED2BBD5A-2EFC-46BE-A7EE-B49C5775829F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637295" y="5498432"/>
            <a:ext cx="1994483" cy="7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6205-9E5A-4BCA-97AF-63FFF172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723A-45F7-40CA-B4CA-F185C481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7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8FAE-F210-40B4-A657-7B88A318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D6C3-8D5E-42BB-A3FE-9710B3001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 of Cause of Death in each state</a:t>
            </a:r>
          </a:p>
          <a:p>
            <a:r>
              <a:rPr lang="en-US" dirty="0"/>
              <a:t>Trend of Death rate</a:t>
            </a:r>
          </a:p>
          <a:p>
            <a:r>
              <a:rPr lang="en-US" dirty="0"/>
              <a:t>Patterns according to maps</a:t>
            </a:r>
          </a:p>
        </p:txBody>
      </p:sp>
    </p:spTree>
    <p:extLst>
      <p:ext uri="{BB962C8B-B14F-4D97-AF65-F5344CB8AC3E}">
        <p14:creationId xmlns:p14="http://schemas.microsoft.com/office/powerpoint/2010/main" val="147831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B413-6205-4CE7-B549-B29A1FF0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3E811-F10D-44E3-8403-66E5FDE0C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1" y="2412075"/>
            <a:ext cx="3444538" cy="2347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6B57C-AC69-46EE-95AD-38D73ECC4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34" y="2213937"/>
            <a:ext cx="3436918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6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F9CF-D90F-4322-ACAD-092DD488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E8094A-90C5-4B8D-BB60-0C34FE4B9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2937"/>
            <a:ext cx="5684247" cy="4085848"/>
          </a:xfrm>
        </p:spPr>
      </p:pic>
    </p:spTree>
    <p:extLst>
      <p:ext uri="{BB962C8B-B14F-4D97-AF65-F5344CB8AC3E}">
        <p14:creationId xmlns:p14="http://schemas.microsoft.com/office/powerpoint/2010/main" val="404260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A22D-1E93-4924-9663-5F982C20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0016E0-EEF9-4A14-8736-12938CEFD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496129" cy="4351338"/>
          </a:xfrm>
        </p:spPr>
      </p:pic>
    </p:spTree>
    <p:extLst>
      <p:ext uri="{BB962C8B-B14F-4D97-AF65-F5344CB8AC3E}">
        <p14:creationId xmlns:p14="http://schemas.microsoft.com/office/powerpoint/2010/main" val="260923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DEC8-7702-4365-A12B-FEC4CA91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7E4F5-00C4-4214-B917-42B037E4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  <a:p>
            <a:r>
              <a:rPr lang="en-US" dirty="0"/>
              <a:t>Zoom</a:t>
            </a:r>
          </a:p>
          <a:p>
            <a:r>
              <a:rPr lang="en-US" dirty="0"/>
              <a:t>Linking &amp; Brushing</a:t>
            </a:r>
          </a:p>
          <a:p>
            <a:r>
              <a:rPr lang="en-US" dirty="0"/>
              <a:t>tooltip</a:t>
            </a:r>
          </a:p>
        </p:txBody>
      </p:sp>
    </p:spTree>
    <p:extLst>
      <p:ext uri="{BB962C8B-B14F-4D97-AF65-F5344CB8AC3E}">
        <p14:creationId xmlns:p14="http://schemas.microsoft.com/office/powerpoint/2010/main" val="237344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BCF1-624C-4A77-9719-7308F8B3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CDA4FA-0A91-40F6-94B9-B05140F6B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9" y="710586"/>
            <a:ext cx="11394127" cy="5436827"/>
          </a:xfrm>
        </p:spPr>
      </p:pic>
    </p:spTree>
    <p:extLst>
      <p:ext uri="{BB962C8B-B14F-4D97-AF65-F5344CB8AC3E}">
        <p14:creationId xmlns:p14="http://schemas.microsoft.com/office/powerpoint/2010/main" val="338295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BCF1-624C-4A77-9719-7308F8B3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CDA4FA-0A91-40F6-94B9-B05140F6B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2" y="1982142"/>
            <a:ext cx="8804932" cy="4201365"/>
          </a:xfrm>
        </p:spPr>
      </p:pic>
    </p:spTree>
    <p:extLst>
      <p:ext uri="{BB962C8B-B14F-4D97-AF65-F5344CB8AC3E}">
        <p14:creationId xmlns:p14="http://schemas.microsoft.com/office/powerpoint/2010/main" val="424490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135</Words>
  <Application>Microsoft Office PowerPoint</Application>
  <PresentationFormat>Widescreen</PresentationFormat>
  <Paragraphs>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Causes of Death in US</vt:lpstr>
      <vt:lpstr>Introduction &amp; Motivation</vt:lpstr>
      <vt:lpstr>Design Idea</vt:lpstr>
      <vt:lpstr>Bar chart</vt:lpstr>
      <vt:lpstr>Heat Map</vt:lpstr>
      <vt:lpstr>Line Chart</vt:lpstr>
      <vt:lpstr>Techniques Used</vt:lpstr>
      <vt:lpstr>PowerPoint Presentation</vt:lpstr>
      <vt:lpstr>Demo</vt:lpstr>
      <vt:lpstr>Case 1: Diseases of Heart&amp;Cancer</vt:lpstr>
      <vt:lpstr>Case 1: Diseases of Heart&amp;Cancer</vt:lpstr>
      <vt:lpstr>Case 1 Conclusion &amp; Assumption</vt:lpstr>
      <vt:lpstr>Case 2: Suicide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Causes of Death in US</dc:title>
  <dc:creator>Zhao Liu</dc:creator>
  <cp:lastModifiedBy>Zhao Liu</cp:lastModifiedBy>
  <cp:revision>10</cp:revision>
  <dcterms:created xsi:type="dcterms:W3CDTF">2018-05-10T23:08:20Z</dcterms:created>
  <dcterms:modified xsi:type="dcterms:W3CDTF">2018-05-11T08:36:39Z</dcterms:modified>
</cp:coreProperties>
</file>