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2" r:id="rId14"/>
    <p:sldId id="273" r:id="rId15"/>
    <p:sldId id="271"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al Daniyaruly" userId="bf7fd444654b27dd" providerId="LiveId" clId="{54DAED7E-07E0-4E4A-9989-D02CF56EEA29}"/>
    <pc:docChg chg="undo redo custSel addSld delSld modSld modMainMaster">
      <pc:chgData name="Danial Daniyaruly" userId="bf7fd444654b27dd" providerId="LiveId" clId="{54DAED7E-07E0-4E4A-9989-D02CF56EEA29}" dt="2022-05-10T16:41:14.568" v="1704" actId="14100"/>
      <pc:docMkLst>
        <pc:docMk/>
      </pc:docMkLst>
      <pc:sldChg chg="addSp modSp new mod setBg">
        <pc:chgData name="Danial Daniyaruly" userId="bf7fd444654b27dd" providerId="LiveId" clId="{54DAED7E-07E0-4E4A-9989-D02CF56EEA29}" dt="2022-05-09T18:15:19.024" v="223" actId="1076"/>
        <pc:sldMkLst>
          <pc:docMk/>
          <pc:sldMk cId="1568790415" sldId="256"/>
        </pc:sldMkLst>
        <pc:spChg chg="mod">
          <ac:chgData name="Danial Daniyaruly" userId="bf7fd444654b27dd" providerId="LiveId" clId="{54DAED7E-07E0-4E4A-9989-D02CF56EEA29}" dt="2022-05-09T18:10:45.465" v="176" actId="113"/>
          <ac:spMkLst>
            <pc:docMk/>
            <pc:sldMk cId="1568790415" sldId="256"/>
            <ac:spMk id="2" creationId="{19BED767-0D4B-7D5A-C6C3-7A167DD0DDF3}"/>
          </ac:spMkLst>
        </pc:spChg>
        <pc:spChg chg="mod">
          <ac:chgData name="Danial Daniyaruly" userId="bf7fd444654b27dd" providerId="LiveId" clId="{54DAED7E-07E0-4E4A-9989-D02CF56EEA29}" dt="2022-05-09T18:15:19.024" v="223" actId="1076"/>
          <ac:spMkLst>
            <pc:docMk/>
            <pc:sldMk cId="1568790415" sldId="256"/>
            <ac:spMk id="3" creationId="{E6978C43-C6B1-42CD-213E-F7B0C14A8407}"/>
          </ac:spMkLst>
        </pc:spChg>
        <pc:spChg chg="add mod">
          <ac:chgData name="Danial Daniyaruly" userId="bf7fd444654b27dd" providerId="LiveId" clId="{54DAED7E-07E0-4E4A-9989-D02CF56EEA29}" dt="2022-05-09T18:10:35.278" v="175" actId="1076"/>
          <ac:spMkLst>
            <pc:docMk/>
            <pc:sldMk cId="1568790415" sldId="256"/>
            <ac:spMk id="5" creationId="{75E6BE49-3A62-3E1B-DEB4-E2A39D31194A}"/>
          </ac:spMkLst>
        </pc:spChg>
        <pc:spChg chg="add mod">
          <ac:chgData name="Danial Daniyaruly" userId="bf7fd444654b27dd" providerId="LiveId" clId="{54DAED7E-07E0-4E4A-9989-D02CF56EEA29}" dt="2022-05-09T18:15:08.378" v="221" actId="1076"/>
          <ac:spMkLst>
            <pc:docMk/>
            <pc:sldMk cId="1568790415" sldId="256"/>
            <ac:spMk id="6" creationId="{D00F578C-0186-1EF7-D86F-9589A6A68195}"/>
          </ac:spMkLst>
        </pc:spChg>
        <pc:picChg chg="add mod">
          <ac:chgData name="Danial Daniyaruly" userId="bf7fd444654b27dd" providerId="LiveId" clId="{54DAED7E-07E0-4E4A-9989-D02CF56EEA29}" dt="2022-05-09T18:11:33.715" v="182" actId="14100"/>
          <ac:picMkLst>
            <pc:docMk/>
            <pc:sldMk cId="1568790415" sldId="256"/>
            <ac:picMk id="4" creationId="{DF6617AD-B53B-292E-46C6-AE79975B6AD0}"/>
          </ac:picMkLst>
        </pc:picChg>
      </pc:sldChg>
      <pc:sldChg chg="modSp new del">
        <pc:chgData name="Danial Daniyaruly" userId="bf7fd444654b27dd" providerId="LiveId" clId="{54DAED7E-07E0-4E4A-9989-D02CF56EEA29}" dt="2022-05-09T18:06:22.247" v="135" actId="47"/>
        <pc:sldMkLst>
          <pc:docMk/>
          <pc:sldMk cId="3020360064" sldId="257"/>
        </pc:sldMkLst>
        <pc:spChg chg="mod">
          <ac:chgData name="Danial Daniyaruly" userId="bf7fd444654b27dd" providerId="LiveId" clId="{54DAED7E-07E0-4E4A-9989-D02CF56EEA29}" dt="2022-05-09T18:04:31.344" v="113"/>
          <ac:spMkLst>
            <pc:docMk/>
            <pc:sldMk cId="3020360064" sldId="257"/>
            <ac:spMk id="2" creationId="{3D82290D-6D37-FB5A-490A-90382C1498AF}"/>
          </ac:spMkLst>
        </pc:spChg>
        <pc:spChg chg="mod">
          <ac:chgData name="Danial Daniyaruly" userId="bf7fd444654b27dd" providerId="LiveId" clId="{54DAED7E-07E0-4E4A-9989-D02CF56EEA29}" dt="2022-05-09T18:04:31.344" v="113"/>
          <ac:spMkLst>
            <pc:docMk/>
            <pc:sldMk cId="3020360064" sldId="257"/>
            <ac:spMk id="3" creationId="{6F561AC0-6A8C-0C56-6DC2-85DCB5DE1762}"/>
          </ac:spMkLst>
        </pc:spChg>
      </pc:sldChg>
      <pc:sldChg chg="modSp new del">
        <pc:chgData name="Danial Daniyaruly" userId="bf7fd444654b27dd" providerId="LiveId" clId="{54DAED7E-07E0-4E4A-9989-D02CF56EEA29}" dt="2022-05-09T18:06:23.571" v="136" actId="47"/>
        <pc:sldMkLst>
          <pc:docMk/>
          <pc:sldMk cId="3374199661" sldId="258"/>
        </pc:sldMkLst>
        <pc:spChg chg="mod">
          <ac:chgData name="Danial Daniyaruly" userId="bf7fd444654b27dd" providerId="LiveId" clId="{54DAED7E-07E0-4E4A-9989-D02CF56EEA29}" dt="2022-05-09T18:04:31.344" v="113"/>
          <ac:spMkLst>
            <pc:docMk/>
            <pc:sldMk cId="3374199661" sldId="258"/>
            <ac:spMk id="2" creationId="{C2EFEBB5-788E-4A17-D870-77164EA854E8}"/>
          </ac:spMkLst>
        </pc:spChg>
        <pc:spChg chg="mod">
          <ac:chgData name="Danial Daniyaruly" userId="bf7fd444654b27dd" providerId="LiveId" clId="{54DAED7E-07E0-4E4A-9989-D02CF56EEA29}" dt="2022-05-09T18:04:31.344" v="113"/>
          <ac:spMkLst>
            <pc:docMk/>
            <pc:sldMk cId="3374199661" sldId="258"/>
            <ac:spMk id="3" creationId="{72B7CD6E-6FA8-DB4F-0486-6BD409D19BA4}"/>
          </ac:spMkLst>
        </pc:spChg>
      </pc:sldChg>
      <pc:sldChg chg="modSp new del">
        <pc:chgData name="Danial Daniyaruly" userId="bf7fd444654b27dd" providerId="LiveId" clId="{54DAED7E-07E0-4E4A-9989-D02CF56EEA29}" dt="2022-05-09T18:06:24.734" v="137" actId="47"/>
        <pc:sldMkLst>
          <pc:docMk/>
          <pc:sldMk cId="3220853707" sldId="259"/>
        </pc:sldMkLst>
        <pc:spChg chg="mod">
          <ac:chgData name="Danial Daniyaruly" userId="bf7fd444654b27dd" providerId="LiveId" clId="{54DAED7E-07E0-4E4A-9989-D02CF56EEA29}" dt="2022-05-09T18:04:31.344" v="113"/>
          <ac:spMkLst>
            <pc:docMk/>
            <pc:sldMk cId="3220853707" sldId="259"/>
            <ac:spMk id="2" creationId="{9B750296-676A-54EA-5ECC-B1985961FF2E}"/>
          </ac:spMkLst>
        </pc:spChg>
        <pc:spChg chg="mod">
          <ac:chgData name="Danial Daniyaruly" userId="bf7fd444654b27dd" providerId="LiveId" clId="{54DAED7E-07E0-4E4A-9989-D02CF56EEA29}" dt="2022-05-09T18:04:31.344" v="113"/>
          <ac:spMkLst>
            <pc:docMk/>
            <pc:sldMk cId="3220853707" sldId="259"/>
            <ac:spMk id="3" creationId="{CC3ECA2C-58E5-AEBC-6C56-7F07BE0C88B4}"/>
          </ac:spMkLst>
        </pc:spChg>
      </pc:sldChg>
      <pc:sldChg chg="addSp modSp new mod">
        <pc:chgData name="Danial Daniyaruly" userId="bf7fd444654b27dd" providerId="LiveId" clId="{54DAED7E-07E0-4E4A-9989-D02CF56EEA29}" dt="2022-05-09T18:27:22.835" v="310" actId="1076"/>
        <pc:sldMkLst>
          <pc:docMk/>
          <pc:sldMk cId="2366699734" sldId="260"/>
        </pc:sldMkLst>
        <pc:spChg chg="mod">
          <ac:chgData name="Danial Daniyaruly" userId="bf7fd444654b27dd" providerId="LiveId" clId="{54DAED7E-07E0-4E4A-9989-D02CF56EEA29}" dt="2022-05-09T18:19:54.344" v="243" actId="1076"/>
          <ac:spMkLst>
            <pc:docMk/>
            <pc:sldMk cId="2366699734" sldId="260"/>
            <ac:spMk id="2" creationId="{32DF51D8-0135-94C3-9CF9-C4A3FEFF8C7F}"/>
          </ac:spMkLst>
        </pc:spChg>
        <pc:spChg chg="mod">
          <ac:chgData name="Danial Daniyaruly" userId="bf7fd444654b27dd" providerId="LiveId" clId="{54DAED7E-07E0-4E4A-9989-D02CF56EEA29}" dt="2022-05-09T18:25:46.524" v="289" actId="1076"/>
          <ac:spMkLst>
            <pc:docMk/>
            <pc:sldMk cId="2366699734" sldId="260"/>
            <ac:spMk id="3" creationId="{C15F76DD-D587-A57C-7B0A-F0CDF8BEE006}"/>
          </ac:spMkLst>
        </pc:spChg>
        <pc:picChg chg="add mod">
          <ac:chgData name="Danial Daniyaruly" userId="bf7fd444654b27dd" providerId="LiveId" clId="{54DAED7E-07E0-4E4A-9989-D02CF56EEA29}" dt="2022-05-09T18:27:22.835" v="310" actId="1076"/>
          <ac:picMkLst>
            <pc:docMk/>
            <pc:sldMk cId="2366699734" sldId="260"/>
            <ac:picMk id="4" creationId="{DCED6432-F65F-3EAF-EF5A-84E92D008115}"/>
          </ac:picMkLst>
        </pc:picChg>
        <pc:picChg chg="add mod">
          <ac:chgData name="Danial Daniyaruly" userId="bf7fd444654b27dd" providerId="LiveId" clId="{54DAED7E-07E0-4E4A-9989-D02CF56EEA29}" dt="2022-05-09T18:27:15.115" v="307" actId="1076"/>
          <ac:picMkLst>
            <pc:docMk/>
            <pc:sldMk cId="2366699734" sldId="260"/>
            <ac:picMk id="5" creationId="{7C37AE12-71C8-682F-75A6-A3BA478E7205}"/>
          </ac:picMkLst>
        </pc:picChg>
      </pc:sldChg>
      <pc:sldChg chg="addSp modSp new mod">
        <pc:chgData name="Danial Daniyaruly" userId="bf7fd444654b27dd" providerId="LiveId" clId="{54DAED7E-07E0-4E4A-9989-D02CF56EEA29}" dt="2022-05-09T18:31:40.737" v="375" actId="1076"/>
        <pc:sldMkLst>
          <pc:docMk/>
          <pc:sldMk cId="2615907739" sldId="261"/>
        </pc:sldMkLst>
        <pc:spChg chg="mod">
          <ac:chgData name="Danial Daniyaruly" userId="bf7fd444654b27dd" providerId="LiveId" clId="{54DAED7E-07E0-4E4A-9989-D02CF56EEA29}" dt="2022-05-09T18:28:33.399" v="338" actId="14100"/>
          <ac:spMkLst>
            <pc:docMk/>
            <pc:sldMk cId="2615907739" sldId="261"/>
            <ac:spMk id="2" creationId="{D0DC5298-FCCF-14AC-1EF9-06130950944F}"/>
          </ac:spMkLst>
        </pc:spChg>
        <pc:spChg chg="mod">
          <ac:chgData name="Danial Daniyaruly" userId="bf7fd444654b27dd" providerId="LiveId" clId="{54DAED7E-07E0-4E4A-9989-D02CF56EEA29}" dt="2022-05-09T18:31:40.737" v="375" actId="1076"/>
          <ac:spMkLst>
            <pc:docMk/>
            <pc:sldMk cId="2615907739" sldId="261"/>
            <ac:spMk id="3" creationId="{DC3B36BD-B9D3-C9CE-7599-5B6E6144E3AB}"/>
          </ac:spMkLst>
        </pc:spChg>
        <pc:picChg chg="add mod">
          <ac:chgData name="Danial Daniyaruly" userId="bf7fd444654b27dd" providerId="LiveId" clId="{54DAED7E-07E0-4E4A-9989-D02CF56EEA29}" dt="2022-05-09T18:30:57.926" v="362" actId="1076"/>
          <ac:picMkLst>
            <pc:docMk/>
            <pc:sldMk cId="2615907739" sldId="261"/>
            <ac:picMk id="4" creationId="{4846B737-5D42-0D1F-0D80-ABA9DD3C8B90}"/>
          </ac:picMkLst>
        </pc:picChg>
      </pc:sldChg>
      <pc:sldChg chg="modSp new mod">
        <pc:chgData name="Danial Daniyaruly" userId="bf7fd444654b27dd" providerId="LiveId" clId="{54DAED7E-07E0-4E4A-9989-D02CF56EEA29}" dt="2022-05-09T18:40:59.597" v="404" actId="1076"/>
        <pc:sldMkLst>
          <pc:docMk/>
          <pc:sldMk cId="1761524276" sldId="262"/>
        </pc:sldMkLst>
        <pc:spChg chg="mod">
          <ac:chgData name="Danial Daniyaruly" userId="bf7fd444654b27dd" providerId="LiveId" clId="{54DAED7E-07E0-4E4A-9989-D02CF56EEA29}" dt="2022-05-09T18:40:59.597" v="404" actId="1076"/>
          <ac:spMkLst>
            <pc:docMk/>
            <pc:sldMk cId="1761524276" sldId="262"/>
            <ac:spMk id="2" creationId="{DB89D9A4-8429-3861-F456-9962B6A9DC1F}"/>
          </ac:spMkLst>
        </pc:spChg>
        <pc:spChg chg="mod">
          <ac:chgData name="Danial Daniyaruly" userId="bf7fd444654b27dd" providerId="LiveId" clId="{54DAED7E-07E0-4E4A-9989-D02CF56EEA29}" dt="2022-05-09T18:40:42.455" v="401" actId="1076"/>
          <ac:spMkLst>
            <pc:docMk/>
            <pc:sldMk cId="1761524276" sldId="262"/>
            <ac:spMk id="3" creationId="{57FA91C2-8952-080A-4748-96BEA5525629}"/>
          </ac:spMkLst>
        </pc:spChg>
      </pc:sldChg>
      <pc:sldChg chg="modSp new mod">
        <pc:chgData name="Danial Daniyaruly" userId="bf7fd444654b27dd" providerId="LiveId" clId="{54DAED7E-07E0-4E4A-9989-D02CF56EEA29}" dt="2022-05-10T16:32:12.373" v="1572" actId="1076"/>
        <pc:sldMkLst>
          <pc:docMk/>
          <pc:sldMk cId="3432256009" sldId="263"/>
        </pc:sldMkLst>
        <pc:spChg chg="mod">
          <ac:chgData name="Danial Daniyaruly" userId="bf7fd444654b27dd" providerId="LiveId" clId="{54DAED7E-07E0-4E4A-9989-D02CF56EEA29}" dt="2022-05-10T16:32:12.373" v="1572" actId="1076"/>
          <ac:spMkLst>
            <pc:docMk/>
            <pc:sldMk cId="3432256009" sldId="263"/>
            <ac:spMk id="2" creationId="{735CC2C1-E680-7ECC-75ED-E0D51194783A}"/>
          </ac:spMkLst>
        </pc:spChg>
        <pc:spChg chg="mod">
          <ac:chgData name="Danial Daniyaruly" userId="bf7fd444654b27dd" providerId="LiveId" clId="{54DAED7E-07E0-4E4A-9989-D02CF56EEA29}" dt="2022-05-10T16:31:26.165" v="1570" actId="404"/>
          <ac:spMkLst>
            <pc:docMk/>
            <pc:sldMk cId="3432256009" sldId="263"/>
            <ac:spMk id="3" creationId="{ECA6D7CA-53EC-E0F1-E03C-A0AACCC017AD}"/>
          </ac:spMkLst>
        </pc:spChg>
      </pc:sldChg>
      <pc:sldChg chg="addSp modSp new mod">
        <pc:chgData name="Danial Daniyaruly" userId="bf7fd444654b27dd" providerId="LiveId" clId="{54DAED7E-07E0-4E4A-9989-D02CF56EEA29}" dt="2022-05-10T16:11:59.991" v="1446" actId="14100"/>
        <pc:sldMkLst>
          <pc:docMk/>
          <pc:sldMk cId="2709963456" sldId="264"/>
        </pc:sldMkLst>
        <pc:spChg chg="mod">
          <ac:chgData name="Danial Daniyaruly" userId="bf7fd444654b27dd" providerId="LiveId" clId="{54DAED7E-07E0-4E4A-9989-D02CF56EEA29}" dt="2022-05-09T18:42:23.274" v="411" actId="1076"/>
          <ac:spMkLst>
            <pc:docMk/>
            <pc:sldMk cId="2709963456" sldId="264"/>
            <ac:spMk id="2" creationId="{2981942C-E09B-E56A-20AA-8B3C5EB21BE7}"/>
          </ac:spMkLst>
        </pc:spChg>
        <pc:spChg chg="mod">
          <ac:chgData name="Danial Daniyaruly" userId="bf7fd444654b27dd" providerId="LiveId" clId="{54DAED7E-07E0-4E4A-9989-D02CF56EEA29}" dt="2022-05-10T16:11:40.462" v="1441" actId="1076"/>
          <ac:spMkLst>
            <pc:docMk/>
            <pc:sldMk cId="2709963456" sldId="264"/>
            <ac:spMk id="3" creationId="{F558B1AE-76EF-3C1E-4150-DE92FA98E015}"/>
          </ac:spMkLst>
        </pc:spChg>
        <pc:picChg chg="add mod">
          <ac:chgData name="Danial Daniyaruly" userId="bf7fd444654b27dd" providerId="LiveId" clId="{54DAED7E-07E0-4E4A-9989-D02CF56EEA29}" dt="2022-05-10T16:11:59.991" v="1446" actId="14100"/>
          <ac:picMkLst>
            <pc:docMk/>
            <pc:sldMk cId="2709963456" sldId="264"/>
            <ac:picMk id="4" creationId="{84F4E394-DE5C-3525-2782-7C0E1230D5FF}"/>
          </ac:picMkLst>
        </pc:picChg>
      </pc:sldChg>
      <pc:sldChg chg="addSp delSp modSp new mod">
        <pc:chgData name="Danial Daniyaruly" userId="bf7fd444654b27dd" providerId="LiveId" clId="{54DAED7E-07E0-4E4A-9989-D02CF56EEA29}" dt="2022-05-10T16:34:38.557" v="1579" actId="1076"/>
        <pc:sldMkLst>
          <pc:docMk/>
          <pc:sldMk cId="2589013929" sldId="265"/>
        </pc:sldMkLst>
        <pc:spChg chg="mod">
          <ac:chgData name="Danial Daniyaruly" userId="bf7fd444654b27dd" providerId="LiveId" clId="{54DAED7E-07E0-4E4A-9989-D02CF56EEA29}" dt="2022-05-09T18:44:40.868" v="466" actId="1076"/>
          <ac:spMkLst>
            <pc:docMk/>
            <pc:sldMk cId="2589013929" sldId="265"/>
            <ac:spMk id="2" creationId="{1311ECCD-A87A-FB7B-9CC8-81793F8C0DEE}"/>
          </ac:spMkLst>
        </pc:spChg>
        <pc:spChg chg="del mod">
          <ac:chgData name="Danial Daniyaruly" userId="bf7fd444654b27dd" providerId="LiveId" clId="{54DAED7E-07E0-4E4A-9989-D02CF56EEA29}" dt="2022-05-10T16:34:22.350" v="1574" actId="21"/>
          <ac:spMkLst>
            <pc:docMk/>
            <pc:sldMk cId="2589013929" sldId="265"/>
            <ac:spMk id="3" creationId="{0DDEB004-AA72-6332-5C85-78991FE93C28}"/>
          </ac:spMkLst>
        </pc:spChg>
        <pc:spChg chg="add del mod">
          <ac:chgData name="Danial Daniyaruly" userId="bf7fd444654b27dd" providerId="LiveId" clId="{54DAED7E-07E0-4E4A-9989-D02CF56EEA29}" dt="2022-05-10T16:34:25.589" v="1575" actId="21"/>
          <ac:spMkLst>
            <pc:docMk/>
            <pc:sldMk cId="2589013929" sldId="265"/>
            <ac:spMk id="6" creationId="{F55D8772-A773-5371-012E-C7343E5AAAF3}"/>
          </ac:spMkLst>
        </pc:spChg>
        <pc:picChg chg="add mod">
          <ac:chgData name="Danial Daniyaruly" userId="bf7fd444654b27dd" providerId="LiveId" clId="{54DAED7E-07E0-4E4A-9989-D02CF56EEA29}" dt="2022-05-10T16:34:38.557" v="1579" actId="1076"/>
          <ac:picMkLst>
            <pc:docMk/>
            <pc:sldMk cId="2589013929" sldId="265"/>
            <ac:picMk id="4" creationId="{6248B41A-70E0-F92E-58ED-4E971CAA3831}"/>
          </ac:picMkLst>
        </pc:picChg>
      </pc:sldChg>
      <pc:sldChg chg="modSp new mod">
        <pc:chgData name="Danial Daniyaruly" userId="bf7fd444654b27dd" providerId="LiveId" clId="{54DAED7E-07E0-4E4A-9989-D02CF56EEA29}" dt="2022-05-09T19:24:55.921" v="993" actId="123"/>
        <pc:sldMkLst>
          <pc:docMk/>
          <pc:sldMk cId="1969627496" sldId="266"/>
        </pc:sldMkLst>
        <pc:spChg chg="mod">
          <ac:chgData name="Danial Daniyaruly" userId="bf7fd444654b27dd" providerId="LiveId" clId="{54DAED7E-07E0-4E4A-9989-D02CF56EEA29}" dt="2022-05-09T19:07:19.979" v="734" actId="113"/>
          <ac:spMkLst>
            <pc:docMk/>
            <pc:sldMk cId="1969627496" sldId="266"/>
            <ac:spMk id="2" creationId="{D1108067-EF4B-4C88-04B3-BDF6DFF02AEB}"/>
          </ac:spMkLst>
        </pc:spChg>
        <pc:spChg chg="mod">
          <ac:chgData name="Danial Daniyaruly" userId="bf7fd444654b27dd" providerId="LiveId" clId="{54DAED7E-07E0-4E4A-9989-D02CF56EEA29}" dt="2022-05-09T19:24:55.921" v="993" actId="123"/>
          <ac:spMkLst>
            <pc:docMk/>
            <pc:sldMk cId="1969627496" sldId="266"/>
            <ac:spMk id="3" creationId="{E443E52E-E854-1638-376D-17365079B59A}"/>
          </ac:spMkLst>
        </pc:spChg>
      </pc:sldChg>
      <pc:sldChg chg="addSp delSp modSp new mod setBg modClrScheme chgLayout">
        <pc:chgData name="Danial Daniyaruly" userId="bf7fd444654b27dd" providerId="LiveId" clId="{54DAED7E-07E0-4E4A-9989-D02CF56EEA29}" dt="2022-05-09T19:14:45.390" v="792" actId="1076"/>
        <pc:sldMkLst>
          <pc:docMk/>
          <pc:sldMk cId="786131025" sldId="267"/>
        </pc:sldMkLst>
        <pc:spChg chg="mod ord">
          <ac:chgData name="Danial Daniyaruly" userId="bf7fd444654b27dd" providerId="LiveId" clId="{54DAED7E-07E0-4E4A-9989-D02CF56EEA29}" dt="2022-05-09T19:14:45.390" v="792" actId="1076"/>
          <ac:spMkLst>
            <pc:docMk/>
            <pc:sldMk cId="786131025" sldId="267"/>
            <ac:spMk id="2" creationId="{DC85DA0B-D58A-3367-EE59-974B83D824EC}"/>
          </ac:spMkLst>
        </pc:spChg>
        <pc:spChg chg="del">
          <ac:chgData name="Danial Daniyaruly" userId="bf7fd444654b27dd" providerId="LiveId" clId="{54DAED7E-07E0-4E4A-9989-D02CF56EEA29}" dt="2022-05-09T19:12:40.219" v="775" actId="21"/>
          <ac:spMkLst>
            <pc:docMk/>
            <pc:sldMk cId="786131025" sldId="267"/>
            <ac:spMk id="3" creationId="{E66590F2-365A-FC8C-16A7-D51214889A74}"/>
          </ac:spMkLst>
        </pc:spChg>
        <pc:spChg chg="add del mod ord">
          <ac:chgData name="Danial Daniyaruly" userId="bf7fd444654b27dd" providerId="LiveId" clId="{54DAED7E-07E0-4E4A-9989-D02CF56EEA29}" dt="2022-05-09T19:13:49.645" v="787" actId="21"/>
          <ac:spMkLst>
            <pc:docMk/>
            <pc:sldMk cId="786131025" sldId="267"/>
            <ac:spMk id="6" creationId="{BE8F1D50-4ADF-85E9-5834-2B07B3FFE877}"/>
          </ac:spMkLst>
        </pc:spChg>
        <pc:picChg chg="add del mod">
          <ac:chgData name="Danial Daniyaruly" userId="bf7fd444654b27dd" providerId="LiveId" clId="{54DAED7E-07E0-4E4A-9989-D02CF56EEA29}" dt="2022-05-09T19:12:49.296" v="778" actId="21"/>
          <ac:picMkLst>
            <pc:docMk/>
            <pc:sldMk cId="786131025" sldId="267"/>
            <ac:picMk id="4" creationId="{BDC5228C-6A9A-300A-FF94-44C3688AC7D1}"/>
          </ac:picMkLst>
        </pc:picChg>
        <pc:picChg chg="add mod">
          <ac:chgData name="Danial Daniyaruly" userId="bf7fd444654b27dd" providerId="LiveId" clId="{54DAED7E-07E0-4E4A-9989-D02CF56EEA29}" dt="2022-05-09T19:13:14.187" v="783" actId="1076"/>
          <ac:picMkLst>
            <pc:docMk/>
            <pc:sldMk cId="786131025" sldId="267"/>
            <ac:picMk id="5" creationId="{3889A1B9-2BA5-C38A-797B-0BE78EAE40E6}"/>
          </ac:picMkLst>
        </pc:picChg>
      </pc:sldChg>
      <pc:sldChg chg="addSp delSp modSp add mod">
        <pc:chgData name="Danial Daniyaruly" userId="bf7fd444654b27dd" providerId="LiveId" clId="{54DAED7E-07E0-4E4A-9989-D02CF56EEA29}" dt="2022-05-10T16:36:18.456" v="1609" actId="14100"/>
        <pc:sldMkLst>
          <pc:docMk/>
          <pc:sldMk cId="3437732740" sldId="268"/>
        </pc:sldMkLst>
        <pc:spChg chg="mod">
          <ac:chgData name="Danial Daniyaruly" userId="bf7fd444654b27dd" providerId="LiveId" clId="{54DAED7E-07E0-4E4A-9989-D02CF56EEA29}" dt="2022-05-10T16:36:11.671" v="1607" actId="1076"/>
          <ac:spMkLst>
            <pc:docMk/>
            <pc:sldMk cId="3437732740" sldId="268"/>
            <ac:spMk id="2" creationId="{DC85DA0B-D58A-3367-EE59-974B83D824EC}"/>
          </ac:spMkLst>
        </pc:spChg>
        <pc:spChg chg="del">
          <ac:chgData name="Danial Daniyaruly" userId="bf7fd444654b27dd" providerId="LiveId" clId="{54DAED7E-07E0-4E4A-9989-D02CF56EEA29}" dt="2022-05-10T16:35:44.620" v="1600" actId="21"/>
          <ac:spMkLst>
            <pc:docMk/>
            <pc:sldMk cId="3437732740" sldId="268"/>
            <ac:spMk id="3" creationId="{E66590F2-365A-FC8C-16A7-D51214889A74}"/>
          </ac:spMkLst>
        </pc:spChg>
        <pc:picChg chg="add del mod">
          <ac:chgData name="Danial Daniyaruly" userId="bf7fd444654b27dd" providerId="LiveId" clId="{54DAED7E-07E0-4E4A-9989-D02CF56EEA29}" dt="2022-05-10T16:35:53.118" v="1603" actId="478"/>
          <ac:picMkLst>
            <pc:docMk/>
            <pc:sldMk cId="3437732740" sldId="268"/>
            <ac:picMk id="4" creationId="{E84F075D-5E50-83EC-1F1F-C4F2CF22F3FB}"/>
          </ac:picMkLst>
        </pc:picChg>
        <pc:picChg chg="add mod">
          <ac:chgData name="Danial Daniyaruly" userId="bf7fd444654b27dd" providerId="LiveId" clId="{54DAED7E-07E0-4E4A-9989-D02CF56EEA29}" dt="2022-05-10T16:36:18.456" v="1609" actId="14100"/>
          <ac:picMkLst>
            <pc:docMk/>
            <pc:sldMk cId="3437732740" sldId="268"/>
            <ac:picMk id="5" creationId="{0015A53E-E6EE-3340-66AD-1ED5DAA4B9D2}"/>
          </ac:picMkLst>
        </pc:picChg>
      </pc:sldChg>
      <pc:sldChg chg="addSp delSp modSp add mod">
        <pc:chgData name="Danial Daniyaruly" userId="bf7fd444654b27dd" providerId="LiveId" clId="{54DAED7E-07E0-4E4A-9989-D02CF56EEA29}" dt="2022-05-10T16:39:03.678" v="1675" actId="1076"/>
        <pc:sldMkLst>
          <pc:docMk/>
          <pc:sldMk cId="59150386" sldId="269"/>
        </pc:sldMkLst>
        <pc:spChg chg="del mod">
          <ac:chgData name="Danial Daniyaruly" userId="bf7fd444654b27dd" providerId="LiveId" clId="{54DAED7E-07E0-4E4A-9989-D02CF56EEA29}" dt="2022-05-10T16:36:47.989" v="1615" actId="21"/>
          <ac:spMkLst>
            <pc:docMk/>
            <pc:sldMk cId="59150386" sldId="269"/>
            <ac:spMk id="2" creationId="{DC85DA0B-D58A-3367-EE59-974B83D824EC}"/>
          </ac:spMkLst>
        </pc:spChg>
        <pc:spChg chg="del">
          <ac:chgData name="Danial Daniyaruly" userId="bf7fd444654b27dd" providerId="LiveId" clId="{54DAED7E-07E0-4E4A-9989-D02CF56EEA29}" dt="2022-05-10T16:36:39.220" v="1612" actId="21"/>
          <ac:spMkLst>
            <pc:docMk/>
            <pc:sldMk cId="59150386" sldId="269"/>
            <ac:spMk id="3" creationId="{E66590F2-365A-FC8C-16A7-D51214889A74}"/>
          </ac:spMkLst>
        </pc:spChg>
        <pc:spChg chg="add del mod">
          <ac:chgData name="Danial Daniyaruly" userId="bf7fd444654b27dd" providerId="LiveId" clId="{54DAED7E-07E0-4E4A-9989-D02CF56EEA29}" dt="2022-05-10T16:36:51.036" v="1616" actId="21"/>
          <ac:spMkLst>
            <pc:docMk/>
            <pc:sldMk cId="59150386" sldId="269"/>
            <ac:spMk id="6" creationId="{5F4C7CAA-5E66-A77F-FE0C-C313C8F095E2}"/>
          </ac:spMkLst>
        </pc:spChg>
        <pc:picChg chg="add mod">
          <ac:chgData name="Danial Daniyaruly" userId="bf7fd444654b27dd" providerId="LiveId" clId="{54DAED7E-07E0-4E4A-9989-D02CF56EEA29}" dt="2022-05-10T16:38:48.680" v="1672" actId="14100"/>
          <ac:picMkLst>
            <pc:docMk/>
            <pc:sldMk cId="59150386" sldId="269"/>
            <ac:picMk id="4" creationId="{2F1B0C62-D773-7EC4-8E1E-E6CF47415CC5}"/>
          </ac:picMkLst>
        </pc:picChg>
        <pc:picChg chg="add mod modCrop">
          <ac:chgData name="Danial Daniyaruly" userId="bf7fd444654b27dd" providerId="LiveId" clId="{54DAED7E-07E0-4E4A-9989-D02CF56EEA29}" dt="2022-05-10T16:39:03.678" v="1675" actId="1076"/>
          <ac:picMkLst>
            <pc:docMk/>
            <pc:sldMk cId="59150386" sldId="269"/>
            <ac:picMk id="7" creationId="{C9BF8B8F-C66C-1930-52B4-6E24D5D5EAEE}"/>
          </ac:picMkLst>
        </pc:picChg>
        <pc:picChg chg="add del mod">
          <ac:chgData name="Danial Daniyaruly" userId="bf7fd444654b27dd" providerId="LiveId" clId="{54DAED7E-07E0-4E4A-9989-D02CF56EEA29}" dt="2022-05-10T16:37:41.447" v="1635" actId="478"/>
          <ac:picMkLst>
            <pc:docMk/>
            <pc:sldMk cId="59150386" sldId="269"/>
            <ac:picMk id="8" creationId="{2392D759-1B11-A380-6650-6DA2247166B8}"/>
          </ac:picMkLst>
        </pc:picChg>
        <pc:picChg chg="add mod modCrop">
          <ac:chgData name="Danial Daniyaruly" userId="bf7fd444654b27dd" providerId="LiveId" clId="{54DAED7E-07E0-4E4A-9989-D02CF56EEA29}" dt="2022-05-10T16:38:51.785" v="1673" actId="1076"/>
          <ac:picMkLst>
            <pc:docMk/>
            <pc:sldMk cId="59150386" sldId="269"/>
            <ac:picMk id="9" creationId="{94C1D61B-2817-D243-9634-FCE8C87B46AE}"/>
          </ac:picMkLst>
        </pc:picChg>
        <pc:picChg chg="add mod">
          <ac:chgData name="Danial Daniyaruly" userId="bf7fd444654b27dd" providerId="LiveId" clId="{54DAED7E-07E0-4E4A-9989-D02CF56EEA29}" dt="2022-05-10T16:38:45.749" v="1671" actId="14100"/>
          <ac:picMkLst>
            <pc:docMk/>
            <pc:sldMk cId="59150386" sldId="269"/>
            <ac:picMk id="10" creationId="{1DA50918-EB04-84A3-7976-AC0DBC06EE1F}"/>
          </ac:picMkLst>
        </pc:picChg>
      </pc:sldChg>
      <pc:sldChg chg="addSp delSp modSp add mod">
        <pc:chgData name="Danial Daniyaruly" userId="bf7fd444654b27dd" providerId="LiveId" clId="{54DAED7E-07E0-4E4A-9989-D02CF56EEA29}" dt="2022-05-10T16:41:14.568" v="1704" actId="14100"/>
        <pc:sldMkLst>
          <pc:docMk/>
          <pc:sldMk cId="2181240516" sldId="270"/>
        </pc:sldMkLst>
        <pc:spChg chg="del mod">
          <ac:chgData name="Danial Daniyaruly" userId="bf7fd444654b27dd" providerId="LiveId" clId="{54DAED7E-07E0-4E4A-9989-D02CF56EEA29}" dt="2022-05-10T16:39:34.657" v="1677" actId="21"/>
          <ac:spMkLst>
            <pc:docMk/>
            <pc:sldMk cId="2181240516" sldId="270"/>
            <ac:spMk id="2" creationId="{DC85DA0B-D58A-3367-EE59-974B83D824EC}"/>
          </ac:spMkLst>
        </pc:spChg>
        <pc:spChg chg="del">
          <ac:chgData name="Danial Daniyaruly" userId="bf7fd444654b27dd" providerId="LiveId" clId="{54DAED7E-07E0-4E4A-9989-D02CF56EEA29}" dt="2022-05-10T16:39:31.452" v="1676" actId="21"/>
          <ac:spMkLst>
            <pc:docMk/>
            <pc:sldMk cId="2181240516" sldId="270"/>
            <ac:spMk id="3" creationId="{E66590F2-365A-FC8C-16A7-D51214889A74}"/>
          </ac:spMkLst>
        </pc:spChg>
        <pc:spChg chg="add del mod">
          <ac:chgData name="Danial Daniyaruly" userId="bf7fd444654b27dd" providerId="LiveId" clId="{54DAED7E-07E0-4E4A-9989-D02CF56EEA29}" dt="2022-05-10T16:39:36.596" v="1678" actId="21"/>
          <ac:spMkLst>
            <pc:docMk/>
            <pc:sldMk cId="2181240516" sldId="270"/>
            <ac:spMk id="5" creationId="{419FE6DA-578C-EEB0-05AF-746D813E5FE0}"/>
          </ac:spMkLst>
        </pc:spChg>
        <pc:picChg chg="add mod modCrop">
          <ac:chgData name="Danial Daniyaruly" userId="bf7fd444654b27dd" providerId="LiveId" clId="{54DAED7E-07E0-4E4A-9989-D02CF56EEA29}" dt="2022-05-10T16:41:14.568" v="1704" actId="14100"/>
          <ac:picMkLst>
            <pc:docMk/>
            <pc:sldMk cId="2181240516" sldId="270"/>
            <ac:picMk id="6" creationId="{3066B283-C4E1-D3C5-A9C2-0B65D7EEBAFD}"/>
          </ac:picMkLst>
        </pc:picChg>
        <pc:picChg chg="add mod">
          <ac:chgData name="Danial Daniyaruly" userId="bf7fd444654b27dd" providerId="LiveId" clId="{54DAED7E-07E0-4E4A-9989-D02CF56EEA29}" dt="2022-05-10T16:40:23.374" v="1691" actId="1076"/>
          <ac:picMkLst>
            <pc:docMk/>
            <pc:sldMk cId="2181240516" sldId="270"/>
            <ac:picMk id="7" creationId="{99754532-37B5-3016-A8CA-FDF7F5FC1BD4}"/>
          </ac:picMkLst>
        </pc:picChg>
        <pc:picChg chg="add mod">
          <ac:chgData name="Danial Daniyaruly" userId="bf7fd444654b27dd" providerId="LiveId" clId="{54DAED7E-07E0-4E4A-9989-D02CF56EEA29}" dt="2022-05-10T16:40:27.650" v="1693" actId="14100"/>
          <ac:picMkLst>
            <pc:docMk/>
            <pc:sldMk cId="2181240516" sldId="270"/>
            <ac:picMk id="8" creationId="{D8A63D11-DD46-1742-4FD1-73362B18A04D}"/>
          </ac:picMkLst>
        </pc:picChg>
        <pc:picChg chg="add mod modCrop">
          <ac:chgData name="Danial Daniyaruly" userId="bf7fd444654b27dd" providerId="LiveId" clId="{54DAED7E-07E0-4E4A-9989-D02CF56EEA29}" dt="2022-05-10T16:41:12.044" v="1703" actId="14100"/>
          <ac:picMkLst>
            <pc:docMk/>
            <pc:sldMk cId="2181240516" sldId="270"/>
            <ac:picMk id="9" creationId="{9DB7136C-D250-9D5A-AABB-7750C1236B83}"/>
          </ac:picMkLst>
        </pc:picChg>
      </pc:sldChg>
      <pc:sldChg chg="modSp add mod">
        <pc:chgData name="Danial Daniyaruly" userId="bf7fd444654b27dd" providerId="LiveId" clId="{54DAED7E-07E0-4E4A-9989-D02CF56EEA29}" dt="2022-05-10T16:35:10.888" v="1599" actId="1076"/>
        <pc:sldMkLst>
          <pc:docMk/>
          <pc:sldMk cId="1154710381" sldId="271"/>
        </pc:sldMkLst>
        <pc:spChg chg="mod">
          <ac:chgData name="Danial Daniyaruly" userId="bf7fd444654b27dd" providerId="LiveId" clId="{54DAED7E-07E0-4E4A-9989-D02CF56EEA29}" dt="2022-05-09T19:40:01.875" v="1340" actId="1076"/>
          <ac:spMkLst>
            <pc:docMk/>
            <pc:sldMk cId="1154710381" sldId="271"/>
            <ac:spMk id="2" creationId="{DC85DA0B-D58A-3367-EE59-974B83D824EC}"/>
          </ac:spMkLst>
        </pc:spChg>
        <pc:spChg chg="mod">
          <ac:chgData name="Danial Daniyaruly" userId="bf7fd444654b27dd" providerId="LiveId" clId="{54DAED7E-07E0-4E4A-9989-D02CF56EEA29}" dt="2022-05-10T16:35:10.888" v="1599" actId="1076"/>
          <ac:spMkLst>
            <pc:docMk/>
            <pc:sldMk cId="1154710381" sldId="271"/>
            <ac:spMk id="3" creationId="{E66590F2-365A-FC8C-16A7-D51214889A74}"/>
          </ac:spMkLst>
        </pc:spChg>
      </pc:sldChg>
      <pc:sldChg chg="modSp add mod">
        <pc:chgData name="Danial Daniyaruly" userId="bf7fd444654b27dd" providerId="LiveId" clId="{54DAED7E-07E0-4E4A-9989-D02CF56EEA29}" dt="2022-05-09T19:26:17.804" v="1001" actId="20577"/>
        <pc:sldMkLst>
          <pc:docMk/>
          <pc:sldMk cId="2202403190" sldId="272"/>
        </pc:sldMkLst>
        <pc:spChg chg="mod">
          <ac:chgData name="Danial Daniyaruly" userId="bf7fd444654b27dd" providerId="LiveId" clId="{54DAED7E-07E0-4E4A-9989-D02CF56EEA29}" dt="2022-05-09T19:17:46.669" v="864" actId="1076"/>
          <ac:spMkLst>
            <pc:docMk/>
            <pc:sldMk cId="2202403190" sldId="272"/>
            <ac:spMk id="2" creationId="{DC85DA0B-D58A-3367-EE59-974B83D824EC}"/>
          </ac:spMkLst>
        </pc:spChg>
        <pc:spChg chg="mod">
          <ac:chgData name="Danial Daniyaruly" userId="bf7fd444654b27dd" providerId="LiveId" clId="{54DAED7E-07E0-4E4A-9989-D02CF56EEA29}" dt="2022-05-09T19:26:17.804" v="1001" actId="20577"/>
          <ac:spMkLst>
            <pc:docMk/>
            <pc:sldMk cId="2202403190" sldId="272"/>
            <ac:spMk id="3" creationId="{E66590F2-365A-FC8C-16A7-D51214889A74}"/>
          </ac:spMkLst>
        </pc:spChg>
      </pc:sldChg>
      <pc:sldChg chg="new del">
        <pc:chgData name="Danial Daniyaruly" userId="bf7fd444654b27dd" providerId="LiveId" clId="{54DAED7E-07E0-4E4A-9989-D02CF56EEA29}" dt="2022-05-09T18:07:00.637" v="144" actId="47"/>
        <pc:sldMkLst>
          <pc:docMk/>
          <pc:sldMk cId="503271348" sldId="273"/>
        </pc:sldMkLst>
      </pc:sldChg>
      <pc:sldChg chg="addSp delSp modSp add mod">
        <pc:chgData name="Danial Daniyaruly" userId="bf7fd444654b27dd" providerId="LiveId" clId="{54DAED7E-07E0-4E4A-9989-D02CF56EEA29}" dt="2022-05-09T19:39:02.793" v="1312" actId="20577"/>
        <pc:sldMkLst>
          <pc:docMk/>
          <pc:sldMk cId="2659614837" sldId="273"/>
        </pc:sldMkLst>
        <pc:spChg chg="mod">
          <ac:chgData name="Danial Daniyaruly" userId="bf7fd444654b27dd" providerId="LiveId" clId="{54DAED7E-07E0-4E4A-9989-D02CF56EEA29}" dt="2022-05-09T19:26:47.179" v="1005" actId="1076"/>
          <ac:spMkLst>
            <pc:docMk/>
            <pc:sldMk cId="2659614837" sldId="273"/>
            <ac:spMk id="2" creationId="{DC85DA0B-D58A-3367-EE59-974B83D824EC}"/>
          </ac:spMkLst>
        </pc:spChg>
        <pc:spChg chg="mod">
          <ac:chgData name="Danial Daniyaruly" userId="bf7fd444654b27dd" providerId="LiveId" clId="{54DAED7E-07E0-4E4A-9989-D02CF56EEA29}" dt="2022-05-09T19:39:02.793" v="1312" actId="20577"/>
          <ac:spMkLst>
            <pc:docMk/>
            <pc:sldMk cId="2659614837" sldId="273"/>
            <ac:spMk id="3" creationId="{E66590F2-365A-FC8C-16A7-D51214889A74}"/>
          </ac:spMkLst>
        </pc:spChg>
        <pc:spChg chg="add del mod">
          <ac:chgData name="Danial Daniyaruly" userId="bf7fd444654b27dd" providerId="LiveId" clId="{54DAED7E-07E0-4E4A-9989-D02CF56EEA29}" dt="2022-05-09T19:28:15.062" v="1052" actId="478"/>
          <ac:spMkLst>
            <pc:docMk/>
            <pc:sldMk cId="2659614837" sldId="273"/>
            <ac:spMk id="4" creationId="{73ABDD28-6AD4-DFE6-B482-6F6C8FD28AEC}"/>
          </ac:spMkLst>
        </pc:spChg>
        <pc:spChg chg="add mod">
          <ac:chgData name="Danial Daniyaruly" userId="bf7fd444654b27dd" providerId="LiveId" clId="{54DAED7E-07E0-4E4A-9989-D02CF56EEA29}" dt="2022-05-09T19:38:44.894" v="1304" actId="14100"/>
          <ac:spMkLst>
            <pc:docMk/>
            <pc:sldMk cId="2659614837" sldId="273"/>
            <ac:spMk id="5" creationId="{94093567-BC21-4199-7247-CE761FAC0CFB}"/>
          </ac:spMkLst>
        </pc:spChg>
      </pc:sldChg>
      <pc:sldChg chg="addSp delSp modSp add mod modClrScheme chgLayout">
        <pc:chgData name="Danial Daniyaruly" userId="bf7fd444654b27dd" providerId="LiveId" clId="{54DAED7E-07E0-4E4A-9989-D02CF56EEA29}" dt="2022-05-09T19:48:18.023" v="1439" actId="1076"/>
        <pc:sldMkLst>
          <pc:docMk/>
          <pc:sldMk cId="601736280" sldId="274"/>
        </pc:sldMkLst>
        <pc:spChg chg="mod ord">
          <ac:chgData name="Danial Daniyaruly" userId="bf7fd444654b27dd" providerId="LiveId" clId="{54DAED7E-07E0-4E4A-9989-D02CF56EEA29}" dt="2022-05-09T19:48:18.023" v="1439" actId="1076"/>
          <ac:spMkLst>
            <pc:docMk/>
            <pc:sldMk cId="601736280" sldId="274"/>
            <ac:spMk id="2" creationId="{DC85DA0B-D58A-3367-EE59-974B83D824EC}"/>
          </ac:spMkLst>
        </pc:spChg>
        <pc:spChg chg="del">
          <ac:chgData name="Danial Daniyaruly" userId="bf7fd444654b27dd" providerId="LiveId" clId="{54DAED7E-07E0-4E4A-9989-D02CF56EEA29}" dt="2022-05-09T19:46:43.549" v="1342" actId="21"/>
          <ac:spMkLst>
            <pc:docMk/>
            <pc:sldMk cId="601736280" sldId="274"/>
            <ac:spMk id="3" creationId="{E66590F2-365A-FC8C-16A7-D51214889A74}"/>
          </ac:spMkLst>
        </pc:spChg>
        <pc:spChg chg="add del mod ord">
          <ac:chgData name="Danial Daniyaruly" userId="bf7fd444654b27dd" providerId="LiveId" clId="{54DAED7E-07E0-4E4A-9989-D02CF56EEA29}" dt="2022-05-09T19:48:03.590" v="1434" actId="21"/>
          <ac:spMkLst>
            <pc:docMk/>
            <pc:sldMk cId="601736280" sldId="274"/>
            <ac:spMk id="4" creationId="{228EB1FA-FA4D-9343-08BF-904778B1541E}"/>
          </ac:spMkLst>
        </pc:spChg>
      </pc:sldChg>
      <pc:sldChg chg="add del">
        <pc:chgData name="Danial Daniyaruly" userId="bf7fd444654b27dd" providerId="LiveId" clId="{54DAED7E-07E0-4E4A-9989-D02CF56EEA29}" dt="2022-05-09T19:48:41.763" v="1440" actId="2696"/>
        <pc:sldMkLst>
          <pc:docMk/>
          <pc:sldMk cId="1262478227" sldId="275"/>
        </pc:sldMkLst>
      </pc:sldChg>
      <pc:sldMasterChg chg="setBg">
        <pc:chgData name="Danial Daniyaruly" userId="bf7fd444654b27dd" providerId="LiveId" clId="{54DAED7E-07E0-4E4A-9989-D02CF56EEA29}" dt="2022-05-09T16:57:35.861" v="111"/>
        <pc:sldMasterMkLst>
          <pc:docMk/>
          <pc:sldMasterMk cId="1152746076" sldId="2147483696"/>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3CB57E01-73EB-4475-8765-335C35A0B86D}" type="datetimeFigureOut">
              <a:rPr lang="ru-RU" smtClean="0"/>
              <a:t>10.05.2022</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20311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CB57E01-73EB-4475-8765-335C35A0B86D}" type="datetimeFigureOut">
              <a:rPr lang="ru-RU" smtClean="0"/>
              <a:t>10.05.2022</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39543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CB57E01-73EB-4475-8765-335C35A0B86D}" type="datetimeFigureOut">
              <a:rPr lang="ru-RU" smtClean="0"/>
              <a:t>10.05.2022</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0CA15D-1507-4E40-BB3E-8CE9913320E6}"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3207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3CB57E01-73EB-4475-8765-335C35A0B86D}" type="datetimeFigureOut">
              <a:rPr lang="ru-RU" smtClean="0"/>
              <a:t>10.05.2022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520886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3CB57E01-73EB-4475-8765-335C35A0B86D}" type="datetimeFigureOut">
              <a:rPr lang="ru-RU" smtClean="0"/>
              <a:t>10.05.2022</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0CA15D-1507-4E40-BB3E-8CE9913320E6}"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909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3CB57E01-73EB-4475-8765-335C35A0B86D}" type="datetimeFigureOut">
              <a:rPr lang="ru-RU" smtClean="0"/>
              <a:t>10.05.2022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1039566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CB57E01-73EB-4475-8765-335C35A0B86D}" type="datetimeFigureOut">
              <a:rPr lang="ru-RU" smtClean="0"/>
              <a:t>10.05.2022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2585368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CB57E01-73EB-4475-8765-335C35A0B86D}" type="datetimeFigureOut">
              <a:rPr lang="ru-RU" smtClean="0"/>
              <a:t>10.05.2022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3223165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CB57E01-73EB-4475-8765-335C35A0B86D}" type="datetimeFigureOut">
              <a:rPr lang="ru-RU" smtClean="0"/>
              <a:t>10.05.2022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410581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CB57E01-73EB-4475-8765-335C35A0B86D}" type="datetimeFigureOut">
              <a:rPr lang="ru-RU" smtClean="0"/>
              <a:t>10.05.2022</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47962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3CB57E01-73EB-4475-8765-335C35A0B86D}" type="datetimeFigureOut">
              <a:rPr lang="ru-RU" smtClean="0"/>
              <a:t>10.05.2022</a:t>
            </a:fld>
            <a:endParaRPr lang="ru-RU"/>
          </a:p>
        </p:txBody>
      </p:sp>
      <p:sp>
        <p:nvSpPr>
          <p:cNvPr id="6" name="Footer Placeholder 5"/>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2270534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3CB57E01-73EB-4475-8765-335C35A0B86D}" type="datetimeFigureOut">
              <a:rPr lang="ru-RU" smtClean="0"/>
              <a:t>10.05.2022</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109076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3CB57E01-73EB-4475-8765-335C35A0B86D}" type="datetimeFigureOut">
              <a:rPr lang="ru-RU" smtClean="0"/>
              <a:t>10.05.2022</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364953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57E01-73EB-4475-8765-335C35A0B86D}" type="datetimeFigureOut">
              <a:rPr lang="ru-RU" smtClean="0"/>
              <a:t>10.05.2022</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678424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CB57E01-73EB-4475-8765-335C35A0B86D}" type="datetimeFigureOut">
              <a:rPr lang="ru-RU" smtClean="0"/>
              <a:t>10.05.2022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2215838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CB57E01-73EB-4475-8765-335C35A0B86D}" type="datetimeFigureOut">
              <a:rPr lang="ru-RU" smtClean="0"/>
              <a:t>10.05.2022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1846594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B57E01-73EB-4475-8765-335C35A0B86D}" type="datetimeFigureOut">
              <a:rPr lang="ru-RU" smtClean="0"/>
              <a:t>10.05.2022</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90CA15D-1507-4E40-BB3E-8CE9913320E6}" type="slidenum">
              <a:rPr lang="ru-RU" smtClean="0"/>
              <a:t>‹#›</a:t>
            </a:fld>
            <a:endParaRPr lang="ru-RU"/>
          </a:p>
        </p:txBody>
      </p:sp>
    </p:spTree>
    <p:extLst>
      <p:ext uri="{BB962C8B-B14F-4D97-AF65-F5344CB8AC3E}">
        <p14:creationId xmlns:p14="http://schemas.microsoft.com/office/powerpoint/2010/main" val="416374480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BED767-0D4B-7D5A-C6C3-7A167DD0DDF3}"/>
              </a:ext>
            </a:extLst>
          </p:cNvPr>
          <p:cNvSpPr>
            <a:spLocks noGrp="1"/>
          </p:cNvSpPr>
          <p:nvPr>
            <p:ph type="ctrTitle"/>
          </p:nvPr>
        </p:nvSpPr>
        <p:spPr>
          <a:xfrm>
            <a:off x="2448329" y="1822296"/>
            <a:ext cx="7073358" cy="2554356"/>
          </a:xfrm>
        </p:spPr>
        <p:txBody>
          <a:bodyPr>
            <a:noAutofit/>
          </a:bodyPr>
          <a:lstStyle/>
          <a:p>
            <a:pPr algn="ctr"/>
            <a:r>
              <a:rPr lang="en-US" sz="2000" dirty="0"/>
              <a:t>Final Project</a:t>
            </a:r>
            <a:br>
              <a:rPr lang="en-US" sz="2000" dirty="0"/>
            </a:br>
            <a:r>
              <a:rPr lang="en-US" sz="2000" dirty="0"/>
              <a:t/>
            </a:r>
            <a:br>
              <a:rPr lang="en-US" sz="2000" dirty="0"/>
            </a:br>
            <a:r>
              <a:rPr lang="en-US" sz="2000" dirty="0"/>
              <a:t>“Software Requirements Specification Development”</a:t>
            </a:r>
            <a:br>
              <a:rPr lang="en-US" sz="2000" dirty="0"/>
            </a:br>
            <a:r>
              <a:rPr lang="en-US" sz="2000" dirty="0"/>
              <a:t>for discipline “Fundamentals of Information Systems”</a:t>
            </a:r>
            <a:br>
              <a:rPr lang="en-US" sz="2000" dirty="0"/>
            </a:br>
            <a:r>
              <a:rPr lang="en-US" sz="2000" dirty="0"/>
              <a:t/>
            </a:r>
            <a:br>
              <a:rPr lang="en-US" sz="2000" dirty="0"/>
            </a:br>
            <a:r>
              <a:rPr lang="en-US" sz="2000" b="1" dirty="0"/>
              <a:t>“Personal Task Management Software”</a:t>
            </a:r>
            <a:br>
              <a:rPr lang="en-US" sz="2000" b="1" dirty="0"/>
            </a:br>
            <a:endParaRPr lang="ru-RU" sz="2000" b="1" dirty="0"/>
          </a:p>
        </p:txBody>
      </p:sp>
      <p:sp>
        <p:nvSpPr>
          <p:cNvPr id="3" name="Подзаголовок 2">
            <a:extLst>
              <a:ext uri="{FF2B5EF4-FFF2-40B4-BE49-F238E27FC236}">
                <a16:creationId xmlns:a16="http://schemas.microsoft.com/office/drawing/2014/main" id="{E6978C43-C6B1-42CD-213E-F7B0C14A8407}"/>
              </a:ext>
            </a:extLst>
          </p:cNvPr>
          <p:cNvSpPr>
            <a:spLocks noGrp="1"/>
          </p:cNvSpPr>
          <p:nvPr>
            <p:ph type="subTitle" idx="1"/>
          </p:nvPr>
        </p:nvSpPr>
        <p:spPr>
          <a:xfrm>
            <a:off x="8285922" y="4376652"/>
            <a:ext cx="3906078" cy="1668893"/>
          </a:xfrm>
        </p:spPr>
        <p:txBody>
          <a:bodyPr>
            <a:normAutofit/>
          </a:bodyPr>
          <a:lstStyle/>
          <a:p>
            <a:pPr marR="2540" algn="r"/>
            <a:r>
              <a:rPr lang="en-US" sz="1800" b="1" dirty="0">
                <a:effectLst/>
                <a:latin typeface="Times New Roman" panose="02020603050405020304" pitchFamily="18" charset="0"/>
                <a:ea typeface="Times New Roman" panose="02020603050405020304" pitchFamily="18" charset="0"/>
              </a:rPr>
              <a:t>Authors:</a:t>
            </a:r>
            <a:r>
              <a:rPr lang="en-US" sz="1800" dirty="0">
                <a:effectLst/>
                <a:latin typeface="Times New Roman" panose="02020603050405020304" pitchFamily="18" charset="0"/>
                <a:ea typeface="Times New Roman" panose="02020603050405020304" pitchFamily="18" charset="0"/>
              </a:rPr>
              <a:t> Daniyaruly Danial,</a:t>
            </a:r>
            <a:endParaRPr lang="ru-RU" sz="1800" dirty="0">
              <a:effectLst/>
              <a:latin typeface="Times New Roman" panose="02020603050405020304" pitchFamily="18" charset="0"/>
              <a:ea typeface="Times New Roman" panose="02020603050405020304" pitchFamily="18" charset="0"/>
            </a:endParaRPr>
          </a:p>
          <a:p>
            <a:pPr marR="2540" algn="r"/>
            <a:r>
              <a:rPr lang="en-US" sz="1800" dirty="0" err="1">
                <a:effectLst/>
                <a:latin typeface="Times New Roman" panose="02020603050405020304" pitchFamily="18" charset="0"/>
                <a:ea typeface="Times New Roman" panose="02020603050405020304" pitchFamily="18" charset="0"/>
              </a:rPr>
              <a:t>Zhumagulov</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Temirlan</a:t>
            </a:r>
            <a:endParaRPr lang="ru-RU" sz="1800" dirty="0">
              <a:effectLst/>
              <a:latin typeface="Times New Roman" panose="02020603050405020304" pitchFamily="18" charset="0"/>
              <a:ea typeface="Times New Roman" panose="02020603050405020304" pitchFamily="18" charset="0"/>
            </a:endParaRPr>
          </a:p>
          <a:p>
            <a:pPr marR="2540" algn="r"/>
            <a:r>
              <a:rPr lang="en-US" sz="1800" b="1" dirty="0">
                <a:effectLst/>
                <a:latin typeface="Times New Roman" panose="02020603050405020304" pitchFamily="18" charset="0"/>
                <a:ea typeface="Times New Roman" panose="02020603050405020304" pitchFamily="18" charset="0"/>
              </a:rPr>
              <a:t>Group:</a:t>
            </a:r>
            <a:r>
              <a:rPr lang="en-US" sz="1800" dirty="0">
                <a:effectLst/>
                <a:latin typeface="Times New Roman" panose="02020603050405020304" pitchFamily="18" charset="0"/>
                <a:ea typeface="Times New Roman" panose="02020603050405020304" pitchFamily="18" charset="0"/>
              </a:rPr>
              <a:t> IT1-2017</a:t>
            </a:r>
          </a:p>
          <a:p>
            <a:pPr marR="2540" algn="r"/>
            <a:r>
              <a:rPr lang="en-US" b="1" dirty="0">
                <a:latin typeface="Times New Roman" panose="02020603050405020304" pitchFamily="18" charset="0"/>
                <a:ea typeface="Times New Roman" panose="02020603050405020304" pitchFamily="18" charset="0"/>
              </a:rPr>
              <a:t>Head:</a:t>
            </a:r>
            <a:r>
              <a:rPr lang="en-US" dirty="0">
                <a:latin typeface="Times New Roman" panose="02020603050405020304" pitchFamily="18" charset="0"/>
                <a:ea typeface="Times New Roman" panose="02020603050405020304" pitchFamily="18" charset="0"/>
              </a:rPr>
              <a:t> Tyan Alexandra Vladimirovna</a:t>
            </a:r>
            <a:endParaRPr lang="ru-RU" sz="1800" dirty="0">
              <a:effectLst/>
              <a:latin typeface="Times New Roman" panose="02020603050405020304" pitchFamily="18" charset="0"/>
              <a:ea typeface="Times New Roman" panose="02020603050405020304" pitchFamily="18" charset="0"/>
            </a:endParaRPr>
          </a:p>
          <a:p>
            <a:endParaRPr lang="ru-RU" dirty="0"/>
          </a:p>
        </p:txBody>
      </p:sp>
      <p:pic>
        <p:nvPicPr>
          <p:cNvPr id="4" name="Рисунок 3">
            <a:extLst>
              <a:ext uri="{FF2B5EF4-FFF2-40B4-BE49-F238E27FC236}">
                <a16:creationId xmlns:a16="http://schemas.microsoft.com/office/drawing/2014/main" id="{DF6617AD-B53B-292E-46C6-AE79975B6AD0}"/>
              </a:ext>
            </a:extLst>
          </p:cNvPr>
          <p:cNvPicPr>
            <a:picLocks noChangeAspect="1"/>
          </p:cNvPicPr>
          <p:nvPr/>
        </p:nvPicPr>
        <p:blipFill>
          <a:blip r:embed="rId2"/>
          <a:stretch>
            <a:fillRect/>
          </a:stretch>
        </p:blipFill>
        <p:spPr>
          <a:xfrm>
            <a:off x="231923" y="0"/>
            <a:ext cx="2690181" cy="1516495"/>
          </a:xfrm>
          <a:prstGeom prst="rect">
            <a:avLst/>
          </a:prstGeom>
        </p:spPr>
      </p:pic>
      <p:sp>
        <p:nvSpPr>
          <p:cNvPr id="5" name="TextBox 4">
            <a:extLst>
              <a:ext uri="{FF2B5EF4-FFF2-40B4-BE49-F238E27FC236}">
                <a16:creationId xmlns:a16="http://schemas.microsoft.com/office/drawing/2014/main" id="{75E6BE49-3A62-3E1B-DEB4-E2A39D31194A}"/>
              </a:ext>
            </a:extLst>
          </p:cNvPr>
          <p:cNvSpPr txBox="1"/>
          <p:nvPr/>
        </p:nvSpPr>
        <p:spPr>
          <a:xfrm>
            <a:off x="3151090" y="44210"/>
            <a:ext cx="5667835" cy="1323439"/>
          </a:xfrm>
          <a:prstGeom prst="rect">
            <a:avLst/>
          </a:prstGeom>
          <a:noFill/>
        </p:spPr>
        <p:txBody>
          <a:bodyPr wrap="none" rtlCol="0">
            <a:spAutoFit/>
          </a:bodyPr>
          <a:lstStyle/>
          <a:p>
            <a:pPr marR="2540" algn="ctr"/>
            <a:r>
              <a:rPr lang="en-US" sz="2000" dirty="0">
                <a:effectLst/>
                <a:latin typeface="Times New Roman" panose="02020603050405020304" pitchFamily="18" charset="0"/>
                <a:ea typeface="Times New Roman" panose="02020603050405020304" pitchFamily="18" charset="0"/>
              </a:rPr>
              <a:t>International Information Technology University JSC</a:t>
            </a:r>
            <a:endParaRPr lang="ru-RU" sz="2000" dirty="0">
              <a:effectLst/>
              <a:latin typeface="Times New Roman" panose="02020603050405020304" pitchFamily="18" charset="0"/>
              <a:ea typeface="Times New Roman" panose="02020603050405020304" pitchFamily="18" charset="0"/>
            </a:endParaRPr>
          </a:p>
          <a:p>
            <a:pPr algn="ctr"/>
            <a:r>
              <a:rPr lang="en-US" sz="2000" dirty="0">
                <a:effectLst/>
                <a:latin typeface="Times New Roman" panose="02020603050405020304" pitchFamily="18" charset="0"/>
                <a:ea typeface="Times New Roman" panose="02020603050405020304" pitchFamily="18" charset="0"/>
              </a:rPr>
              <a:t>Faculty of Information Technology</a:t>
            </a:r>
            <a:endParaRPr lang="ru-RU" sz="2000" dirty="0">
              <a:effectLst/>
              <a:latin typeface="Times New Roman" panose="02020603050405020304" pitchFamily="18" charset="0"/>
              <a:ea typeface="Times New Roman" panose="02020603050405020304" pitchFamily="18" charset="0"/>
            </a:endParaRPr>
          </a:p>
          <a:p>
            <a:pPr marR="2540" algn="ct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marR="2540" algn="ctr"/>
            <a:r>
              <a:rPr lang="en-US" sz="2000" dirty="0">
                <a:effectLst/>
                <a:latin typeface="Times New Roman" panose="02020603050405020304" pitchFamily="18" charset="0"/>
                <a:ea typeface="Times New Roman" panose="02020603050405020304" pitchFamily="18" charset="0"/>
              </a:rPr>
              <a:t>Department of Information Systems</a:t>
            </a:r>
            <a:endParaRPr lang="ru-RU"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D00F578C-0186-1EF7-D86F-9589A6A68195}"/>
              </a:ext>
            </a:extLst>
          </p:cNvPr>
          <p:cNvSpPr txBox="1"/>
          <p:nvPr/>
        </p:nvSpPr>
        <p:spPr>
          <a:xfrm>
            <a:off x="5286323" y="6444458"/>
            <a:ext cx="1619354" cy="369332"/>
          </a:xfrm>
          <a:prstGeom prst="rect">
            <a:avLst/>
          </a:prstGeom>
          <a:noFill/>
        </p:spPr>
        <p:txBody>
          <a:bodyPr wrap="none" rtlCol="0">
            <a:spAutoFit/>
          </a:bodyPr>
          <a:lstStyle/>
          <a:p>
            <a:r>
              <a:rPr lang="en-US" dirty="0"/>
              <a:t>Almaty, 2022</a:t>
            </a:r>
            <a:endParaRPr lang="ru-RU" dirty="0"/>
          </a:p>
        </p:txBody>
      </p:sp>
    </p:spTree>
    <p:extLst>
      <p:ext uri="{BB962C8B-B14F-4D97-AF65-F5344CB8AC3E}">
        <p14:creationId xmlns:p14="http://schemas.microsoft.com/office/powerpoint/2010/main" val="1568790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85DA0B-D58A-3367-EE59-974B83D824EC}"/>
              </a:ext>
            </a:extLst>
          </p:cNvPr>
          <p:cNvSpPr>
            <a:spLocks noGrp="1"/>
          </p:cNvSpPr>
          <p:nvPr>
            <p:ph type="title"/>
          </p:nvPr>
        </p:nvSpPr>
        <p:spPr>
          <a:xfrm>
            <a:off x="1725178" y="605449"/>
            <a:ext cx="3072379" cy="836942"/>
          </a:xfrm>
        </p:spPr>
        <p:txBody>
          <a:bodyPr/>
          <a:lstStyle/>
          <a:p>
            <a:r>
              <a:rPr lang="en-US" b="1" dirty="0"/>
              <a:t>Screenshots</a:t>
            </a:r>
            <a:endParaRPr lang="ru-RU" b="1" dirty="0"/>
          </a:p>
        </p:txBody>
      </p:sp>
      <p:pic>
        <p:nvPicPr>
          <p:cNvPr id="5" name="Рисунок 4">
            <a:extLst>
              <a:ext uri="{FF2B5EF4-FFF2-40B4-BE49-F238E27FC236}">
                <a16:creationId xmlns:a16="http://schemas.microsoft.com/office/drawing/2014/main" id="{0015A53E-E6EE-3340-66AD-1ED5DAA4B9D2}"/>
              </a:ext>
            </a:extLst>
          </p:cNvPr>
          <p:cNvPicPr>
            <a:picLocks noChangeAspect="1"/>
          </p:cNvPicPr>
          <p:nvPr/>
        </p:nvPicPr>
        <p:blipFill>
          <a:blip r:embed="rId2"/>
          <a:stretch>
            <a:fillRect/>
          </a:stretch>
        </p:blipFill>
        <p:spPr>
          <a:xfrm>
            <a:off x="1828799" y="1442391"/>
            <a:ext cx="9223131" cy="5273783"/>
          </a:xfrm>
          <a:prstGeom prst="rect">
            <a:avLst/>
          </a:prstGeom>
        </p:spPr>
      </p:pic>
    </p:spTree>
    <p:extLst>
      <p:ext uri="{BB962C8B-B14F-4D97-AF65-F5344CB8AC3E}">
        <p14:creationId xmlns:p14="http://schemas.microsoft.com/office/powerpoint/2010/main" val="3437732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2F1B0C62-D773-7EC4-8E1E-E6CF47415CC5}"/>
              </a:ext>
            </a:extLst>
          </p:cNvPr>
          <p:cNvPicPr>
            <a:picLocks noChangeAspect="1"/>
          </p:cNvPicPr>
          <p:nvPr/>
        </p:nvPicPr>
        <p:blipFill rotWithShape="1">
          <a:blip r:embed="rId2"/>
          <a:srcRect t="10149"/>
          <a:stretch/>
        </p:blipFill>
        <p:spPr>
          <a:xfrm>
            <a:off x="6134100" y="0"/>
            <a:ext cx="6057900" cy="3648866"/>
          </a:xfrm>
          <a:prstGeom prst="rect">
            <a:avLst/>
          </a:prstGeom>
        </p:spPr>
      </p:pic>
      <p:pic>
        <p:nvPicPr>
          <p:cNvPr id="7" name="Рисунок 6">
            <a:extLst>
              <a:ext uri="{FF2B5EF4-FFF2-40B4-BE49-F238E27FC236}">
                <a16:creationId xmlns:a16="http://schemas.microsoft.com/office/drawing/2014/main" id="{C9BF8B8F-C66C-1930-52B4-6E24D5D5EAEE}"/>
              </a:ext>
            </a:extLst>
          </p:cNvPr>
          <p:cNvPicPr>
            <a:picLocks noChangeAspect="1"/>
          </p:cNvPicPr>
          <p:nvPr/>
        </p:nvPicPr>
        <p:blipFill rotWithShape="1">
          <a:blip r:embed="rId3"/>
          <a:srcRect l="34631" t="17836" r="34488" b="27193"/>
          <a:stretch/>
        </p:blipFill>
        <p:spPr>
          <a:xfrm>
            <a:off x="1883945" y="256900"/>
            <a:ext cx="2920481" cy="2818139"/>
          </a:xfrm>
          <a:prstGeom prst="rect">
            <a:avLst/>
          </a:prstGeom>
        </p:spPr>
      </p:pic>
      <p:pic>
        <p:nvPicPr>
          <p:cNvPr id="9" name="Рисунок 8">
            <a:extLst>
              <a:ext uri="{FF2B5EF4-FFF2-40B4-BE49-F238E27FC236}">
                <a16:creationId xmlns:a16="http://schemas.microsoft.com/office/drawing/2014/main" id="{94C1D61B-2817-D243-9634-FCE8C87B46AE}"/>
              </a:ext>
            </a:extLst>
          </p:cNvPr>
          <p:cNvPicPr>
            <a:picLocks noChangeAspect="1"/>
          </p:cNvPicPr>
          <p:nvPr/>
        </p:nvPicPr>
        <p:blipFill rotWithShape="1">
          <a:blip r:embed="rId4"/>
          <a:srcRect l="35963" t="19419" r="37953" b="35072"/>
          <a:stretch/>
        </p:blipFill>
        <p:spPr>
          <a:xfrm>
            <a:off x="7753917" y="3890625"/>
            <a:ext cx="3037116" cy="2872454"/>
          </a:xfrm>
          <a:prstGeom prst="rect">
            <a:avLst/>
          </a:prstGeom>
        </p:spPr>
      </p:pic>
      <p:pic>
        <p:nvPicPr>
          <p:cNvPr id="10" name="Рисунок 9">
            <a:extLst>
              <a:ext uri="{FF2B5EF4-FFF2-40B4-BE49-F238E27FC236}">
                <a16:creationId xmlns:a16="http://schemas.microsoft.com/office/drawing/2014/main" id="{1DA50918-EB04-84A3-7976-AC0DBC06EE1F}"/>
              </a:ext>
            </a:extLst>
          </p:cNvPr>
          <p:cNvPicPr>
            <a:picLocks noChangeAspect="1"/>
          </p:cNvPicPr>
          <p:nvPr/>
        </p:nvPicPr>
        <p:blipFill rotWithShape="1">
          <a:blip r:embed="rId5"/>
          <a:srcRect t="9649"/>
          <a:stretch/>
        </p:blipFill>
        <p:spPr>
          <a:xfrm>
            <a:off x="0" y="3578469"/>
            <a:ext cx="6224555" cy="3279531"/>
          </a:xfrm>
          <a:prstGeom prst="rect">
            <a:avLst/>
          </a:prstGeom>
        </p:spPr>
      </p:pic>
    </p:spTree>
    <p:extLst>
      <p:ext uri="{BB962C8B-B14F-4D97-AF65-F5344CB8AC3E}">
        <p14:creationId xmlns:p14="http://schemas.microsoft.com/office/powerpoint/2010/main" val="59150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3066B283-C4E1-D3C5-A9C2-0B65D7EEBAFD}"/>
              </a:ext>
            </a:extLst>
          </p:cNvPr>
          <p:cNvPicPr>
            <a:picLocks noChangeAspect="1"/>
          </p:cNvPicPr>
          <p:nvPr/>
        </p:nvPicPr>
        <p:blipFill rotWithShape="1">
          <a:blip r:embed="rId2"/>
          <a:srcRect t="10465"/>
          <a:stretch/>
        </p:blipFill>
        <p:spPr>
          <a:xfrm>
            <a:off x="294386" y="2873828"/>
            <a:ext cx="6532500" cy="3984171"/>
          </a:xfrm>
          <a:prstGeom prst="rect">
            <a:avLst/>
          </a:prstGeom>
        </p:spPr>
      </p:pic>
      <p:pic>
        <p:nvPicPr>
          <p:cNvPr id="7" name="Рисунок 6">
            <a:extLst>
              <a:ext uri="{FF2B5EF4-FFF2-40B4-BE49-F238E27FC236}">
                <a16:creationId xmlns:a16="http://schemas.microsoft.com/office/drawing/2014/main" id="{99754532-37B5-3016-A8CA-FDF7F5FC1BD4}"/>
              </a:ext>
            </a:extLst>
          </p:cNvPr>
          <p:cNvPicPr>
            <a:picLocks noChangeAspect="1"/>
          </p:cNvPicPr>
          <p:nvPr/>
        </p:nvPicPr>
        <p:blipFill>
          <a:blip r:embed="rId3"/>
          <a:stretch>
            <a:fillRect/>
          </a:stretch>
        </p:blipFill>
        <p:spPr>
          <a:xfrm>
            <a:off x="6988584" y="125529"/>
            <a:ext cx="5203416" cy="3448893"/>
          </a:xfrm>
          <a:prstGeom prst="rect">
            <a:avLst/>
          </a:prstGeom>
        </p:spPr>
      </p:pic>
      <p:pic>
        <p:nvPicPr>
          <p:cNvPr id="8" name="Рисунок 7">
            <a:extLst>
              <a:ext uri="{FF2B5EF4-FFF2-40B4-BE49-F238E27FC236}">
                <a16:creationId xmlns:a16="http://schemas.microsoft.com/office/drawing/2014/main" id="{D8A63D11-DD46-1742-4FD1-73362B18A04D}"/>
              </a:ext>
            </a:extLst>
          </p:cNvPr>
          <p:cNvPicPr>
            <a:picLocks noChangeAspect="1"/>
          </p:cNvPicPr>
          <p:nvPr/>
        </p:nvPicPr>
        <p:blipFill>
          <a:blip r:embed="rId4"/>
          <a:stretch>
            <a:fillRect/>
          </a:stretch>
        </p:blipFill>
        <p:spPr>
          <a:xfrm>
            <a:off x="6988584" y="3695100"/>
            <a:ext cx="5203416" cy="3162899"/>
          </a:xfrm>
          <a:prstGeom prst="rect">
            <a:avLst/>
          </a:prstGeom>
        </p:spPr>
      </p:pic>
      <p:pic>
        <p:nvPicPr>
          <p:cNvPr id="9" name="Рисунок 8">
            <a:extLst>
              <a:ext uri="{FF2B5EF4-FFF2-40B4-BE49-F238E27FC236}">
                <a16:creationId xmlns:a16="http://schemas.microsoft.com/office/drawing/2014/main" id="{9DB7136C-D250-9D5A-AABB-7750C1236B83}"/>
              </a:ext>
            </a:extLst>
          </p:cNvPr>
          <p:cNvPicPr>
            <a:picLocks noChangeAspect="1"/>
          </p:cNvPicPr>
          <p:nvPr/>
        </p:nvPicPr>
        <p:blipFill rotWithShape="1">
          <a:blip r:embed="rId5"/>
          <a:srcRect b="34764"/>
          <a:stretch/>
        </p:blipFill>
        <p:spPr>
          <a:xfrm>
            <a:off x="294386" y="0"/>
            <a:ext cx="6532500" cy="2873829"/>
          </a:xfrm>
          <a:prstGeom prst="rect">
            <a:avLst/>
          </a:prstGeom>
        </p:spPr>
      </p:pic>
    </p:spTree>
    <p:extLst>
      <p:ext uri="{BB962C8B-B14F-4D97-AF65-F5344CB8AC3E}">
        <p14:creationId xmlns:p14="http://schemas.microsoft.com/office/powerpoint/2010/main" val="2181240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85DA0B-D58A-3367-EE59-974B83D824EC}"/>
              </a:ext>
            </a:extLst>
          </p:cNvPr>
          <p:cNvSpPr>
            <a:spLocks noGrp="1"/>
          </p:cNvSpPr>
          <p:nvPr>
            <p:ph type="title"/>
          </p:nvPr>
        </p:nvSpPr>
        <p:spPr>
          <a:xfrm>
            <a:off x="1699592" y="634049"/>
            <a:ext cx="8022066" cy="777307"/>
          </a:xfrm>
        </p:spPr>
        <p:txBody>
          <a:bodyPr>
            <a:normAutofit/>
          </a:bodyPr>
          <a:lstStyle/>
          <a:p>
            <a:r>
              <a:rPr lang="en-US" altLang="en-US" sz="3600" b="1" dirty="0">
                <a:ea typeface="Segoe"/>
              </a:rPr>
              <a:t>Description of special features of IS</a:t>
            </a:r>
            <a:endParaRPr lang="ru-RU" b="1" dirty="0"/>
          </a:p>
        </p:txBody>
      </p:sp>
      <p:sp>
        <p:nvSpPr>
          <p:cNvPr id="3" name="Объект 2">
            <a:extLst>
              <a:ext uri="{FF2B5EF4-FFF2-40B4-BE49-F238E27FC236}">
                <a16:creationId xmlns:a16="http://schemas.microsoft.com/office/drawing/2014/main" id="{E66590F2-365A-FC8C-16A7-D51214889A74}"/>
              </a:ext>
            </a:extLst>
          </p:cNvPr>
          <p:cNvSpPr>
            <a:spLocks noGrp="1"/>
          </p:cNvSpPr>
          <p:nvPr>
            <p:ph idx="1"/>
          </p:nvPr>
        </p:nvSpPr>
        <p:spPr>
          <a:xfrm>
            <a:off x="1638300" y="2209799"/>
            <a:ext cx="8915400" cy="3833191"/>
          </a:xfrm>
        </p:spPr>
        <p:txBody>
          <a:bodyPr>
            <a:normAutofit lnSpcReduction="10000"/>
          </a:bodyPr>
          <a:lstStyle/>
          <a:p>
            <a:pPr algn="just"/>
            <a:r>
              <a:rPr lang="en-US" sz="2400" b="1" dirty="0"/>
              <a:t>Simplicity: </a:t>
            </a:r>
            <a:r>
              <a:rPr lang="en-US" sz="2400" dirty="0"/>
              <a:t>Most similar applications are a bit difficult to use due to the large number of functions and details, which is why we decided to make the program minimalistic on the contrary.</a:t>
            </a:r>
          </a:p>
          <a:p>
            <a:pPr algn="just"/>
            <a:endParaRPr lang="en-US" sz="2400" dirty="0"/>
          </a:p>
          <a:p>
            <a:pPr algn="just"/>
            <a:r>
              <a:rPr lang="en-US" sz="2400" b="1" dirty="0"/>
              <a:t>Gamification: </a:t>
            </a:r>
            <a:r>
              <a:rPr lang="en-US" sz="2400" dirty="0"/>
              <a:t>The planning process itself is boring for many people and after several times using the application they become too lazy to use the application. Therefore, adding elements of the game will increase interest.</a:t>
            </a:r>
          </a:p>
          <a:p>
            <a:endParaRPr lang="ru-RU" dirty="0"/>
          </a:p>
        </p:txBody>
      </p:sp>
    </p:spTree>
    <p:extLst>
      <p:ext uri="{BB962C8B-B14F-4D97-AF65-F5344CB8AC3E}">
        <p14:creationId xmlns:p14="http://schemas.microsoft.com/office/powerpoint/2010/main" val="2202403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85DA0B-D58A-3367-EE59-974B83D824EC}"/>
              </a:ext>
            </a:extLst>
          </p:cNvPr>
          <p:cNvSpPr>
            <a:spLocks noGrp="1"/>
          </p:cNvSpPr>
          <p:nvPr>
            <p:ph type="title"/>
          </p:nvPr>
        </p:nvSpPr>
        <p:spPr>
          <a:xfrm>
            <a:off x="1698405" y="634049"/>
            <a:ext cx="7385962" cy="777307"/>
          </a:xfrm>
        </p:spPr>
        <p:txBody>
          <a:bodyPr/>
          <a:lstStyle/>
          <a:p>
            <a:r>
              <a:rPr lang="en-US" altLang="en-US" sz="3600" b="1" dirty="0">
                <a:ea typeface="Segoe"/>
              </a:rPr>
              <a:t>Advantages and disadvantages</a:t>
            </a:r>
            <a:endParaRPr lang="ru-RU" b="1" dirty="0"/>
          </a:p>
        </p:txBody>
      </p:sp>
      <p:sp>
        <p:nvSpPr>
          <p:cNvPr id="3" name="Объект 2">
            <a:extLst>
              <a:ext uri="{FF2B5EF4-FFF2-40B4-BE49-F238E27FC236}">
                <a16:creationId xmlns:a16="http://schemas.microsoft.com/office/drawing/2014/main" id="{E66590F2-365A-FC8C-16A7-D51214889A74}"/>
              </a:ext>
            </a:extLst>
          </p:cNvPr>
          <p:cNvSpPr>
            <a:spLocks noGrp="1"/>
          </p:cNvSpPr>
          <p:nvPr>
            <p:ph idx="1"/>
          </p:nvPr>
        </p:nvSpPr>
        <p:spPr>
          <a:xfrm>
            <a:off x="1171229" y="1742660"/>
            <a:ext cx="4924771" cy="4376530"/>
          </a:xfrm>
        </p:spPr>
        <p:txBody>
          <a:bodyPr>
            <a:normAutofit/>
          </a:bodyPr>
          <a:lstStyle/>
          <a:p>
            <a:pPr marL="0" indent="0">
              <a:buNone/>
            </a:pPr>
            <a:r>
              <a:rPr lang="en-US" sz="2400" b="1" dirty="0"/>
              <a:t>Advantages:</a:t>
            </a:r>
          </a:p>
          <a:p>
            <a:pPr>
              <a:buFont typeface="Wingdings" panose="05000000000000000000" pitchFamily="2" charset="2"/>
              <a:buChar char="Ø"/>
            </a:pPr>
            <a:r>
              <a:rPr lang="en-US" sz="2400" dirty="0"/>
              <a:t>Simplicity</a:t>
            </a:r>
          </a:p>
          <a:p>
            <a:pPr>
              <a:buFont typeface="Wingdings" panose="05000000000000000000" pitchFamily="2" charset="2"/>
              <a:buChar char="Ø"/>
            </a:pPr>
            <a:r>
              <a:rPr lang="en-US" sz="2400" dirty="0"/>
              <a:t>Gamification</a:t>
            </a:r>
          </a:p>
          <a:p>
            <a:pPr>
              <a:buFont typeface="Wingdings" panose="05000000000000000000" pitchFamily="2" charset="2"/>
              <a:buChar char="Ø"/>
            </a:pPr>
            <a:r>
              <a:rPr lang="en-US" sz="2400" dirty="0"/>
              <a:t>Easy to use</a:t>
            </a:r>
          </a:p>
          <a:p>
            <a:pPr>
              <a:buFont typeface="Wingdings" panose="05000000000000000000" pitchFamily="2" charset="2"/>
              <a:buChar char="Ø"/>
            </a:pPr>
            <a:r>
              <a:rPr lang="en-US" sz="2400" dirty="0"/>
              <a:t>Faster than using notepad with pan</a:t>
            </a:r>
          </a:p>
          <a:p>
            <a:pPr>
              <a:buFont typeface="Wingdings" panose="05000000000000000000" pitchFamily="2" charset="2"/>
              <a:buChar char="Ø"/>
            </a:pPr>
            <a:r>
              <a:rPr lang="en-US" sz="2400" dirty="0"/>
              <a:t>Realistic system of rewards and penalties</a:t>
            </a:r>
          </a:p>
          <a:p>
            <a:pPr>
              <a:buFont typeface="Wingdings" panose="05000000000000000000" pitchFamily="2" charset="2"/>
              <a:buChar char="Ø"/>
            </a:pPr>
            <a:r>
              <a:rPr lang="en-US" sz="2400" dirty="0"/>
              <a:t>Customization</a:t>
            </a:r>
          </a:p>
          <a:p>
            <a:endParaRPr lang="en-US" dirty="0"/>
          </a:p>
          <a:p>
            <a:endParaRPr lang="ru-RU" dirty="0"/>
          </a:p>
        </p:txBody>
      </p:sp>
      <p:sp>
        <p:nvSpPr>
          <p:cNvPr id="5" name="Объект 2">
            <a:extLst>
              <a:ext uri="{FF2B5EF4-FFF2-40B4-BE49-F238E27FC236}">
                <a16:creationId xmlns:a16="http://schemas.microsoft.com/office/drawing/2014/main" id="{94093567-BC21-4199-7247-CE761FAC0CFB}"/>
              </a:ext>
            </a:extLst>
          </p:cNvPr>
          <p:cNvSpPr txBox="1">
            <a:spLocks/>
          </p:cNvSpPr>
          <p:nvPr/>
        </p:nvSpPr>
        <p:spPr>
          <a:xfrm>
            <a:off x="6806716" y="1742660"/>
            <a:ext cx="4762432" cy="43765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b="1" dirty="0"/>
              <a:t>Disadvantages:</a:t>
            </a:r>
          </a:p>
          <a:p>
            <a:pPr>
              <a:buFont typeface="Wingdings" panose="05000000000000000000" pitchFamily="2" charset="2"/>
              <a:buChar char="Ø"/>
            </a:pPr>
            <a:r>
              <a:rPr lang="en-US" sz="2400" dirty="0"/>
              <a:t>Slow operation of the site at a large number of requests</a:t>
            </a:r>
          </a:p>
          <a:p>
            <a:pPr>
              <a:buFont typeface="Wingdings" panose="05000000000000000000" pitchFamily="2" charset="2"/>
              <a:buChar char="Ø"/>
            </a:pPr>
            <a:r>
              <a:rPr lang="en-US" sz="2400" dirty="0"/>
              <a:t>Possible glitches when synchronizing the calendar with created tasks</a:t>
            </a:r>
          </a:p>
          <a:p>
            <a:pPr>
              <a:buFont typeface="Wingdings" panose="05000000000000000000" pitchFamily="2" charset="2"/>
              <a:buChar char="Ø"/>
            </a:pPr>
            <a:r>
              <a:rPr lang="en-US" sz="2400" dirty="0"/>
              <a:t>Perhaps the database will weigh a lot due to the constantly increasing data</a:t>
            </a:r>
          </a:p>
          <a:p>
            <a:pPr>
              <a:buFont typeface="Wingdings" panose="05000000000000000000" pitchFamily="2" charset="2"/>
              <a:buChar char="Ø"/>
            </a:pPr>
            <a:r>
              <a:rPr lang="en-US" sz="2400" dirty="0"/>
              <a:t>The risk of data leak</a:t>
            </a:r>
          </a:p>
          <a:p>
            <a:endParaRPr lang="en-US" dirty="0"/>
          </a:p>
          <a:p>
            <a:endParaRPr lang="ru-RU" dirty="0"/>
          </a:p>
        </p:txBody>
      </p:sp>
    </p:spTree>
    <p:extLst>
      <p:ext uri="{BB962C8B-B14F-4D97-AF65-F5344CB8AC3E}">
        <p14:creationId xmlns:p14="http://schemas.microsoft.com/office/powerpoint/2010/main" val="2659614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85DA0B-D58A-3367-EE59-974B83D824EC}"/>
              </a:ext>
            </a:extLst>
          </p:cNvPr>
          <p:cNvSpPr>
            <a:spLocks noGrp="1"/>
          </p:cNvSpPr>
          <p:nvPr>
            <p:ph type="title"/>
          </p:nvPr>
        </p:nvSpPr>
        <p:spPr>
          <a:xfrm>
            <a:off x="1738160" y="624110"/>
            <a:ext cx="5338501" cy="836942"/>
          </a:xfrm>
        </p:spPr>
        <p:txBody>
          <a:bodyPr/>
          <a:lstStyle/>
          <a:p>
            <a:r>
              <a:rPr lang="en-US" altLang="en-US" b="1" dirty="0">
                <a:ea typeface="Segoe"/>
              </a:rPr>
              <a:t>P</a:t>
            </a:r>
            <a:r>
              <a:rPr lang="en-US" altLang="en-US" sz="3600" b="1" dirty="0">
                <a:ea typeface="Segoe"/>
              </a:rPr>
              <a:t>ractical value/Scope</a:t>
            </a:r>
            <a:endParaRPr lang="ru-RU" b="1" dirty="0"/>
          </a:p>
        </p:txBody>
      </p:sp>
      <p:sp>
        <p:nvSpPr>
          <p:cNvPr id="3" name="Объект 2">
            <a:extLst>
              <a:ext uri="{FF2B5EF4-FFF2-40B4-BE49-F238E27FC236}">
                <a16:creationId xmlns:a16="http://schemas.microsoft.com/office/drawing/2014/main" id="{E66590F2-365A-FC8C-16A7-D51214889A74}"/>
              </a:ext>
            </a:extLst>
          </p:cNvPr>
          <p:cNvSpPr>
            <a:spLocks noGrp="1"/>
          </p:cNvSpPr>
          <p:nvPr>
            <p:ph idx="1"/>
          </p:nvPr>
        </p:nvSpPr>
        <p:spPr>
          <a:xfrm>
            <a:off x="2076839" y="1956317"/>
            <a:ext cx="7543022" cy="3184849"/>
          </a:xfrm>
        </p:spPr>
        <p:txBody>
          <a:bodyPr>
            <a:normAutofit/>
          </a:bodyPr>
          <a:lstStyle/>
          <a:p>
            <a:pPr>
              <a:buFont typeface="Arial" panose="020B0604020202020204" pitchFamily="34" charset="0"/>
              <a:buChar char="•"/>
            </a:pPr>
            <a:r>
              <a:rPr lang="en-US" sz="2400" dirty="0"/>
              <a:t>As a product: in personal life.</a:t>
            </a:r>
          </a:p>
          <a:p>
            <a:pPr>
              <a:buFont typeface="Arial" panose="020B0604020202020204" pitchFamily="34" charset="0"/>
              <a:buChar char="•"/>
            </a:pPr>
            <a:r>
              <a:rPr lang="en-US" sz="2400" dirty="0"/>
              <a:t>As a system: in work, in education system.</a:t>
            </a:r>
          </a:p>
          <a:p>
            <a:pPr>
              <a:buFont typeface="Arial" panose="020B0604020202020204" pitchFamily="34" charset="0"/>
              <a:buChar char="•"/>
            </a:pPr>
            <a:r>
              <a:rPr lang="en-US" sz="2400" dirty="0"/>
              <a:t>Wherever there is a need for planning.</a:t>
            </a:r>
          </a:p>
          <a:p>
            <a:pPr>
              <a:buFont typeface="Arial" panose="020B0604020202020204" pitchFamily="34" charset="0"/>
              <a:buChar char="•"/>
            </a:pPr>
            <a:r>
              <a:rPr lang="en-US" sz="2400" dirty="0"/>
              <a:t>It should be remembered that this system is for individual use and there is no functionality for collaboration.</a:t>
            </a:r>
          </a:p>
          <a:p>
            <a:endParaRPr lang="ru-RU" dirty="0"/>
          </a:p>
        </p:txBody>
      </p:sp>
    </p:spTree>
    <p:extLst>
      <p:ext uri="{BB962C8B-B14F-4D97-AF65-F5344CB8AC3E}">
        <p14:creationId xmlns:p14="http://schemas.microsoft.com/office/powerpoint/2010/main" val="1154710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85DA0B-D58A-3367-EE59-974B83D824EC}"/>
              </a:ext>
            </a:extLst>
          </p:cNvPr>
          <p:cNvSpPr>
            <a:spLocks noGrp="1"/>
          </p:cNvSpPr>
          <p:nvPr>
            <p:ph type="title"/>
          </p:nvPr>
        </p:nvSpPr>
        <p:spPr>
          <a:xfrm>
            <a:off x="1953108" y="2490019"/>
            <a:ext cx="8751336" cy="1877961"/>
          </a:xfrm>
        </p:spPr>
        <p:txBody>
          <a:bodyPr>
            <a:normAutofit/>
          </a:bodyPr>
          <a:lstStyle/>
          <a:p>
            <a:pPr algn="ctr"/>
            <a:r>
              <a:rPr lang="en-US" sz="5400" b="1" dirty="0"/>
              <a:t>THANK YOU FOR YOUR ATTENTION!</a:t>
            </a:r>
            <a:endParaRPr lang="ru-RU" sz="5400" b="1" dirty="0"/>
          </a:p>
        </p:txBody>
      </p:sp>
    </p:spTree>
    <p:extLst>
      <p:ext uri="{BB962C8B-B14F-4D97-AF65-F5344CB8AC3E}">
        <p14:creationId xmlns:p14="http://schemas.microsoft.com/office/powerpoint/2010/main" val="60173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DF51D8-0135-94C3-9CF9-C4A3FEFF8C7F}"/>
              </a:ext>
            </a:extLst>
          </p:cNvPr>
          <p:cNvSpPr>
            <a:spLocks noGrp="1"/>
          </p:cNvSpPr>
          <p:nvPr>
            <p:ph type="title"/>
          </p:nvPr>
        </p:nvSpPr>
        <p:spPr>
          <a:xfrm>
            <a:off x="1927005" y="617759"/>
            <a:ext cx="7356144" cy="797186"/>
          </a:xfrm>
        </p:spPr>
        <p:txBody>
          <a:bodyPr/>
          <a:lstStyle/>
          <a:p>
            <a:r>
              <a:rPr lang="en-US" altLang="en-US" b="1" dirty="0">
                <a:ea typeface="Segoe"/>
              </a:rPr>
              <a:t>R</a:t>
            </a:r>
            <a:r>
              <a:rPr lang="en-US" altLang="en-US" sz="3600" b="1" dirty="0">
                <a:ea typeface="Segoe"/>
              </a:rPr>
              <a:t>elevance of the chosen theme</a:t>
            </a:r>
            <a:endParaRPr lang="ru-RU" b="1" dirty="0"/>
          </a:p>
        </p:txBody>
      </p:sp>
      <p:sp>
        <p:nvSpPr>
          <p:cNvPr id="3" name="Объект 2">
            <a:extLst>
              <a:ext uri="{FF2B5EF4-FFF2-40B4-BE49-F238E27FC236}">
                <a16:creationId xmlns:a16="http://schemas.microsoft.com/office/drawing/2014/main" id="{C15F76DD-D587-A57C-7B0A-F0CDF8BEE006}"/>
              </a:ext>
            </a:extLst>
          </p:cNvPr>
          <p:cNvSpPr>
            <a:spLocks noGrp="1"/>
          </p:cNvSpPr>
          <p:nvPr>
            <p:ph idx="1"/>
          </p:nvPr>
        </p:nvSpPr>
        <p:spPr>
          <a:xfrm>
            <a:off x="664266" y="1697168"/>
            <a:ext cx="8032474" cy="4543073"/>
          </a:xfrm>
        </p:spPr>
        <p:txBody>
          <a:bodyPr>
            <a:normAutofit/>
          </a:bodyPr>
          <a:lstStyle/>
          <a:p>
            <a:pPr algn="just"/>
            <a:r>
              <a:rPr lang="en-US" sz="2400" dirty="0"/>
              <a:t>We are seeing an increasing percentage of people starting to feel </a:t>
            </a:r>
            <a:r>
              <a:rPr lang="en-US" sz="2400" b="1" dirty="0"/>
              <a:t>overworked</a:t>
            </a:r>
            <a:r>
              <a:rPr lang="en-US" sz="2400" dirty="0"/>
              <a:t>. </a:t>
            </a:r>
          </a:p>
          <a:p>
            <a:pPr marL="0" indent="0" algn="just">
              <a:buNone/>
            </a:pPr>
            <a:endParaRPr lang="ru-RU" sz="2400" dirty="0"/>
          </a:p>
          <a:p>
            <a:pPr algn="just"/>
            <a:r>
              <a:rPr lang="en-US" sz="2400" dirty="0"/>
              <a:t>The traditional method of using a </a:t>
            </a:r>
            <a:r>
              <a:rPr lang="en-US" sz="2400" b="1" dirty="0"/>
              <a:t>notepad with a pen </a:t>
            </a:r>
            <a:r>
              <a:rPr lang="en-US" sz="2400" dirty="0"/>
              <a:t>is beginning to lose its former effectiveness.</a:t>
            </a:r>
          </a:p>
          <a:p>
            <a:pPr marL="0" indent="0" algn="just">
              <a:buNone/>
            </a:pPr>
            <a:endParaRPr lang="ru-RU" sz="2400" dirty="0"/>
          </a:p>
          <a:p>
            <a:pPr algn="just"/>
            <a:r>
              <a:rPr lang="en-US" sz="2400" dirty="0"/>
              <a:t>The development of PTMS will help with the </a:t>
            </a:r>
            <a:r>
              <a:rPr lang="en-US" sz="2400" b="1" dirty="0"/>
              <a:t>automation </a:t>
            </a:r>
            <a:r>
              <a:rPr lang="en-US" sz="2400" dirty="0"/>
              <a:t>of many processes, while </a:t>
            </a:r>
            <a:r>
              <a:rPr lang="en-US" sz="2400" b="1" dirty="0"/>
              <a:t>gamification</a:t>
            </a:r>
            <a:r>
              <a:rPr lang="en-US" sz="2400" dirty="0"/>
              <a:t> of the system will increase the involvement, motivation and efficiency of the user.</a:t>
            </a:r>
            <a:endParaRPr lang="ru-RU" sz="2400" dirty="0"/>
          </a:p>
        </p:txBody>
      </p:sp>
      <p:pic>
        <p:nvPicPr>
          <p:cNvPr id="4" name="Рисунок 3">
            <a:extLst>
              <a:ext uri="{FF2B5EF4-FFF2-40B4-BE49-F238E27FC236}">
                <a16:creationId xmlns:a16="http://schemas.microsoft.com/office/drawing/2014/main" id="{DCED6432-F65F-3EAF-EF5A-84E92D008115}"/>
              </a:ext>
            </a:extLst>
          </p:cNvPr>
          <p:cNvPicPr>
            <a:picLocks noChangeAspect="1"/>
          </p:cNvPicPr>
          <p:nvPr/>
        </p:nvPicPr>
        <p:blipFill>
          <a:blip r:embed="rId2"/>
          <a:stretch>
            <a:fillRect/>
          </a:stretch>
        </p:blipFill>
        <p:spPr>
          <a:xfrm>
            <a:off x="8843949" y="1874860"/>
            <a:ext cx="3188339" cy="1974574"/>
          </a:xfrm>
          <a:prstGeom prst="rect">
            <a:avLst/>
          </a:prstGeom>
        </p:spPr>
      </p:pic>
      <p:pic>
        <p:nvPicPr>
          <p:cNvPr id="5" name="Рисунок 4">
            <a:extLst>
              <a:ext uri="{FF2B5EF4-FFF2-40B4-BE49-F238E27FC236}">
                <a16:creationId xmlns:a16="http://schemas.microsoft.com/office/drawing/2014/main" id="{7C37AE12-71C8-682F-75A6-A3BA478E7205}"/>
              </a:ext>
            </a:extLst>
          </p:cNvPr>
          <p:cNvPicPr>
            <a:picLocks noChangeAspect="1"/>
          </p:cNvPicPr>
          <p:nvPr/>
        </p:nvPicPr>
        <p:blipFill>
          <a:blip r:embed="rId3"/>
          <a:stretch>
            <a:fillRect/>
          </a:stretch>
        </p:blipFill>
        <p:spPr>
          <a:xfrm>
            <a:off x="8837470" y="4093824"/>
            <a:ext cx="3194818" cy="1716571"/>
          </a:xfrm>
          <a:prstGeom prst="rect">
            <a:avLst/>
          </a:prstGeom>
        </p:spPr>
      </p:pic>
    </p:spTree>
    <p:extLst>
      <p:ext uri="{BB962C8B-B14F-4D97-AF65-F5344CB8AC3E}">
        <p14:creationId xmlns:p14="http://schemas.microsoft.com/office/powerpoint/2010/main" val="236669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DC5298-FCCF-14AC-1EF9-06130950944F}"/>
              </a:ext>
            </a:extLst>
          </p:cNvPr>
          <p:cNvSpPr>
            <a:spLocks noGrp="1"/>
          </p:cNvSpPr>
          <p:nvPr>
            <p:ph type="title"/>
          </p:nvPr>
        </p:nvSpPr>
        <p:spPr>
          <a:xfrm>
            <a:off x="1739349" y="624110"/>
            <a:ext cx="6897756" cy="777307"/>
          </a:xfrm>
        </p:spPr>
        <p:txBody>
          <a:bodyPr/>
          <a:lstStyle/>
          <a:p>
            <a:r>
              <a:rPr lang="en-US" altLang="en-US" b="1" dirty="0">
                <a:ea typeface="Segoe"/>
              </a:rPr>
              <a:t>P</a:t>
            </a:r>
            <a:r>
              <a:rPr lang="en-US" altLang="en-US" sz="3600" b="1" dirty="0">
                <a:ea typeface="Segoe"/>
              </a:rPr>
              <a:t>roblem and the idea of work</a:t>
            </a:r>
            <a:endParaRPr lang="ru-RU" b="1" dirty="0"/>
          </a:p>
        </p:txBody>
      </p:sp>
      <p:sp>
        <p:nvSpPr>
          <p:cNvPr id="3" name="Объект 2">
            <a:extLst>
              <a:ext uri="{FF2B5EF4-FFF2-40B4-BE49-F238E27FC236}">
                <a16:creationId xmlns:a16="http://schemas.microsoft.com/office/drawing/2014/main" id="{DC3B36BD-B9D3-C9CE-7599-5B6E6144E3AB}"/>
              </a:ext>
            </a:extLst>
          </p:cNvPr>
          <p:cNvSpPr>
            <a:spLocks noGrp="1"/>
          </p:cNvSpPr>
          <p:nvPr>
            <p:ph idx="1"/>
          </p:nvPr>
        </p:nvSpPr>
        <p:spPr>
          <a:xfrm>
            <a:off x="7841974" y="2625317"/>
            <a:ext cx="3603003" cy="2597426"/>
          </a:xfrm>
        </p:spPr>
        <p:txBody>
          <a:bodyPr>
            <a:normAutofit/>
          </a:bodyPr>
          <a:lstStyle/>
          <a:p>
            <a:pPr marL="0" indent="0" algn="ctr">
              <a:buNone/>
            </a:pPr>
            <a:r>
              <a:rPr lang="en-US" sz="2400" b="1" dirty="0"/>
              <a:t>IDEA: </a:t>
            </a:r>
          </a:p>
          <a:p>
            <a:pPr marL="0" indent="0" algn="ctr">
              <a:buNone/>
            </a:pPr>
            <a:r>
              <a:rPr lang="en-US" sz="2400" dirty="0"/>
              <a:t>Automation of the planning process to simplify it and increase user interest through gamification.</a:t>
            </a:r>
            <a:endParaRPr lang="ru-RU" sz="2400" dirty="0"/>
          </a:p>
        </p:txBody>
      </p:sp>
      <p:pic>
        <p:nvPicPr>
          <p:cNvPr id="4" name="Рисунок 3">
            <a:extLst>
              <a:ext uri="{FF2B5EF4-FFF2-40B4-BE49-F238E27FC236}">
                <a16:creationId xmlns:a16="http://schemas.microsoft.com/office/drawing/2014/main" id="{4846B737-5D42-0D1F-0D80-ABA9DD3C8B90}"/>
              </a:ext>
            </a:extLst>
          </p:cNvPr>
          <p:cNvPicPr>
            <a:picLocks noChangeAspect="1"/>
          </p:cNvPicPr>
          <p:nvPr/>
        </p:nvPicPr>
        <p:blipFill>
          <a:blip r:embed="rId2"/>
          <a:stretch>
            <a:fillRect/>
          </a:stretch>
        </p:blipFill>
        <p:spPr>
          <a:xfrm>
            <a:off x="1189163" y="1834887"/>
            <a:ext cx="5215063" cy="4178287"/>
          </a:xfrm>
          <a:prstGeom prst="rect">
            <a:avLst/>
          </a:prstGeom>
        </p:spPr>
      </p:pic>
    </p:spTree>
    <p:extLst>
      <p:ext uri="{BB962C8B-B14F-4D97-AF65-F5344CB8AC3E}">
        <p14:creationId xmlns:p14="http://schemas.microsoft.com/office/powerpoint/2010/main" val="261590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89D9A4-8429-3861-F456-9962B6A9DC1F}"/>
              </a:ext>
            </a:extLst>
          </p:cNvPr>
          <p:cNvSpPr>
            <a:spLocks noGrp="1"/>
          </p:cNvSpPr>
          <p:nvPr>
            <p:ph type="title"/>
          </p:nvPr>
        </p:nvSpPr>
        <p:spPr>
          <a:xfrm>
            <a:off x="1758038" y="614171"/>
            <a:ext cx="4742153" cy="856820"/>
          </a:xfrm>
        </p:spPr>
        <p:txBody>
          <a:bodyPr/>
          <a:lstStyle/>
          <a:p>
            <a:r>
              <a:rPr lang="en-US" altLang="en-US" b="1" dirty="0">
                <a:ea typeface="Segoe"/>
              </a:rPr>
              <a:t>P</a:t>
            </a:r>
            <a:r>
              <a:rPr lang="en-US" altLang="en-US" sz="3600" b="1" dirty="0">
                <a:ea typeface="Segoe"/>
              </a:rPr>
              <a:t>urpose of the work</a:t>
            </a:r>
            <a:endParaRPr lang="ru-RU" b="1" dirty="0"/>
          </a:p>
        </p:txBody>
      </p:sp>
      <p:sp>
        <p:nvSpPr>
          <p:cNvPr id="3" name="Объект 2">
            <a:extLst>
              <a:ext uri="{FF2B5EF4-FFF2-40B4-BE49-F238E27FC236}">
                <a16:creationId xmlns:a16="http://schemas.microsoft.com/office/drawing/2014/main" id="{57FA91C2-8952-080A-4748-96BEA5525629}"/>
              </a:ext>
            </a:extLst>
          </p:cNvPr>
          <p:cNvSpPr>
            <a:spLocks noGrp="1"/>
          </p:cNvSpPr>
          <p:nvPr>
            <p:ph idx="1"/>
          </p:nvPr>
        </p:nvSpPr>
        <p:spPr>
          <a:xfrm>
            <a:off x="1213436" y="2203173"/>
            <a:ext cx="9765127" cy="3352801"/>
          </a:xfrm>
        </p:spPr>
        <p:txBody>
          <a:bodyPr>
            <a:normAutofit/>
          </a:bodyPr>
          <a:lstStyle/>
          <a:p>
            <a:pPr algn="just"/>
            <a:r>
              <a:rPr lang="en-US" sz="2400" dirty="0"/>
              <a:t>Development of PTMS in order </a:t>
            </a:r>
            <a:r>
              <a:rPr lang="en-US" sz="2400" b="1" dirty="0"/>
              <a:t>to solve the problem of overload from work </a:t>
            </a:r>
            <a:r>
              <a:rPr lang="en-US" sz="2400" dirty="0"/>
              <a:t>through simplifying the processes of planning and gamification of the system.</a:t>
            </a:r>
          </a:p>
          <a:p>
            <a:pPr marL="0" indent="0" algn="just">
              <a:buNone/>
            </a:pPr>
            <a:endParaRPr lang="en-US" sz="2400" dirty="0"/>
          </a:p>
          <a:p>
            <a:pPr algn="just"/>
            <a:r>
              <a:rPr lang="en-US" sz="2400" dirty="0"/>
              <a:t>A distinctive feature of the software application is an </a:t>
            </a:r>
            <a:r>
              <a:rPr lang="en-US" sz="2400" b="1" dirty="0"/>
              <a:t>increase in engagement, motivation, and, as a result, productivity</a:t>
            </a:r>
            <a:r>
              <a:rPr lang="en-US" sz="2400" dirty="0"/>
              <a:t> with the help of gamification elements.</a:t>
            </a:r>
            <a:endParaRPr lang="ru-RU" sz="2400" dirty="0"/>
          </a:p>
        </p:txBody>
      </p:sp>
    </p:spTree>
    <p:extLst>
      <p:ext uri="{BB962C8B-B14F-4D97-AF65-F5344CB8AC3E}">
        <p14:creationId xmlns:p14="http://schemas.microsoft.com/office/powerpoint/2010/main" val="176152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5CC2C1-E680-7ECC-75ED-E0D51194783A}"/>
              </a:ext>
            </a:extLst>
          </p:cNvPr>
          <p:cNvSpPr>
            <a:spLocks noGrp="1"/>
          </p:cNvSpPr>
          <p:nvPr>
            <p:ph type="title"/>
          </p:nvPr>
        </p:nvSpPr>
        <p:spPr>
          <a:xfrm>
            <a:off x="1702803" y="633683"/>
            <a:ext cx="8911687" cy="672604"/>
          </a:xfrm>
        </p:spPr>
        <p:txBody>
          <a:bodyPr>
            <a:normAutofit/>
          </a:bodyPr>
          <a:lstStyle/>
          <a:p>
            <a:r>
              <a:rPr lang="en-US" altLang="en-US" sz="3600" b="1" dirty="0">
                <a:ea typeface="Segoe"/>
              </a:rPr>
              <a:t>Objectives and development</a:t>
            </a:r>
            <a:endParaRPr lang="ru-RU" b="1" dirty="0"/>
          </a:p>
        </p:txBody>
      </p:sp>
      <p:sp>
        <p:nvSpPr>
          <p:cNvPr id="3" name="Объект 2">
            <a:extLst>
              <a:ext uri="{FF2B5EF4-FFF2-40B4-BE49-F238E27FC236}">
                <a16:creationId xmlns:a16="http://schemas.microsoft.com/office/drawing/2014/main" id="{ECA6D7CA-53EC-E0F1-E03C-A0AACCC017AD}"/>
              </a:ext>
            </a:extLst>
          </p:cNvPr>
          <p:cNvSpPr>
            <a:spLocks noGrp="1"/>
          </p:cNvSpPr>
          <p:nvPr>
            <p:ph idx="1"/>
          </p:nvPr>
        </p:nvSpPr>
        <p:spPr>
          <a:xfrm>
            <a:off x="1245604" y="1844351"/>
            <a:ext cx="8915400" cy="3777622"/>
          </a:xfrm>
        </p:spPr>
        <p:txBody>
          <a:bodyPr>
            <a:normAutofit/>
          </a:bodyPr>
          <a:lstStyle/>
          <a:p>
            <a:pPr>
              <a:buFont typeface="+mj-lt"/>
              <a:buAutoNum type="arabicPeriod"/>
            </a:pPr>
            <a:r>
              <a:rPr lang="en-US" sz="2400" dirty="0"/>
              <a:t>Analysis</a:t>
            </a:r>
          </a:p>
          <a:p>
            <a:pPr>
              <a:buFont typeface="+mj-lt"/>
              <a:buAutoNum type="arabicPeriod"/>
            </a:pPr>
            <a:r>
              <a:rPr lang="en-US" sz="2400" dirty="0"/>
              <a:t>Design</a:t>
            </a:r>
          </a:p>
          <a:p>
            <a:pPr>
              <a:buFont typeface="+mj-lt"/>
              <a:buAutoNum type="arabicPeriod"/>
            </a:pPr>
            <a:r>
              <a:rPr lang="en-US" sz="2400" dirty="0"/>
              <a:t>Development</a:t>
            </a:r>
          </a:p>
          <a:p>
            <a:pPr>
              <a:buFont typeface="+mj-lt"/>
              <a:buAutoNum type="arabicPeriod"/>
            </a:pPr>
            <a:r>
              <a:rPr lang="en-US" sz="2400" dirty="0"/>
              <a:t>Testing &amp; Debugging</a:t>
            </a:r>
          </a:p>
          <a:p>
            <a:pPr>
              <a:buFont typeface="+mj-lt"/>
              <a:buAutoNum type="arabicPeriod"/>
            </a:pPr>
            <a:r>
              <a:rPr lang="en-US" sz="2400" dirty="0"/>
              <a:t>Deployment</a:t>
            </a:r>
          </a:p>
          <a:p>
            <a:pPr>
              <a:buFont typeface="+mj-lt"/>
              <a:buAutoNum type="arabicPeriod"/>
            </a:pPr>
            <a:r>
              <a:rPr lang="en-US" sz="2400" dirty="0"/>
              <a:t>Maintenance &amp; Promotion</a:t>
            </a:r>
            <a:endParaRPr lang="ru-RU" sz="2400" dirty="0"/>
          </a:p>
        </p:txBody>
      </p:sp>
    </p:spTree>
    <p:extLst>
      <p:ext uri="{BB962C8B-B14F-4D97-AF65-F5344CB8AC3E}">
        <p14:creationId xmlns:p14="http://schemas.microsoft.com/office/powerpoint/2010/main" val="3432256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81942C-E09B-E56A-20AA-8B3C5EB21BE7}"/>
              </a:ext>
            </a:extLst>
          </p:cNvPr>
          <p:cNvSpPr>
            <a:spLocks noGrp="1"/>
          </p:cNvSpPr>
          <p:nvPr>
            <p:ph type="title"/>
          </p:nvPr>
        </p:nvSpPr>
        <p:spPr>
          <a:xfrm>
            <a:off x="1738161" y="643988"/>
            <a:ext cx="6173388" cy="846881"/>
          </a:xfrm>
        </p:spPr>
        <p:txBody>
          <a:bodyPr/>
          <a:lstStyle/>
          <a:p>
            <a:r>
              <a:rPr lang="en-US" altLang="en-US" sz="3600" b="1" dirty="0">
                <a:ea typeface="Segoe"/>
              </a:rPr>
              <a:t>Model Information System</a:t>
            </a:r>
            <a:endParaRPr lang="ru-RU" b="1" dirty="0"/>
          </a:p>
        </p:txBody>
      </p:sp>
      <p:sp>
        <p:nvSpPr>
          <p:cNvPr id="3" name="Объект 2">
            <a:extLst>
              <a:ext uri="{FF2B5EF4-FFF2-40B4-BE49-F238E27FC236}">
                <a16:creationId xmlns:a16="http://schemas.microsoft.com/office/drawing/2014/main" id="{F558B1AE-76EF-3C1E-4150-DE92FA98E015}"/>
              </a:ext>
            </a:extLst>
          </p:cNvPr>
          <p:cNvSpPr>
            <a:spLocks noGrp="1"/>
          </p:cNvSpPr>
          <p:nvPr>
            <p:ph idx="1"/>
          </p:nvPr>
        </p:nvSpPr>
        <p:spPr>
          <a:xfrm>
            <a:off x="1824102" y="1490869"/>
            <a:ext cx="3901040" cy="589722"/>
          </a:xfrm>
        </p:spPr>
        <p:txBody>
          <a:bodyPr>
            <a:normAutofit/>
          </a:bodyPr>
          <a:lstStyle/>
          <a:p>
            <a:pPr marL="0" indent="0">
              <a:buNone/>
            </a:pPr>
            <a:r>
              <a:rPr lang="en-US" sz="2400" b="1" dirty="0">
                <a:effectLst/>
                <a:latin typeface="Times New Roman" panose="02020603050405020304" pitchFamily="18" charset="0"/>
                <a:ea typeface="Times New Roman" panose="02020603050405020304" pitchFamily="18" charset="0"/>
              </a:rPr>
              <a:t>Unified Modeling Language</a:t>
            </a:r>
            <a:endParaRPr lang="ru-RU" sz="2400" b="1" dirty="0">
              <a:effectLst/>
              <a:latin typeface="Times New Roman" panose="02020603050405020304" pitchFamily="18" charset="0"/>
              <a:ea typeface="Times New Roman" panose="02020603050405020304" pitchFamily="18" charset="0"/>
            </a:endParaRPr>
          </a:p>
        </p:txBody>
      </p:sp>
      <p:pic>
        <p:nvPicPr>
          <p:cNvPr id="4" name="Рисунок 3">
            <a:extLst>
              <a:ext uri="{FF2B5EF4-FFF2-40B4-BE49-F238E27FC236}">
                <a16:creationId xmlns:a16="http://schemas.microsoft.com/office/drawing/2014/main" id="{84F4E394-DE5C-3525-2782-7C0E1230D5FF}"/>
              </a:ext>
            </a:extLst>
          </p:cNvPr>
          <p:cNvPicPr>
            <a:picLocks noChangeAspect="1"/>
          </p:cNvPicPr>
          <p:nvPr/>
        </p:nvPicPr>
        <p:blipFill>
          <a:blip r:embed="rId2"/>
          <a:stretch>
            <a:fillRect/>
          </a:stretch>
        </p:blipFill>
        <p:spPr>
          <a:xfrm>
            <a:off x="2991880" y="2082795"/>
            <a:ext cx="6208239" cy="4569932"/>
          </a:xfrm>
          <a:prstGeom prst="rect">
            <a:avLst/>
          </a:prstGeom>
        </p:spPr>
      </p:pic>
    </p:spTree>
    <p:extLst>
      <p:ext uri="{BB962C8B-B14F-4D97-AF65-F5344CB8AC3E}">
        <p14:creationId xmlns:p14="http://schemas.microsoft.com/office/powerpoint/2010/main" val="270996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11ECCD-A87A-FB7B-9CC8-81793F8C0DEE}"/>
              </a:ext>
            </a:extLst>
          </p:cNvPr>
          <p:cNvSpPr>
            <a:spLocks noGrp="1"/>
          </p:cNvSpPr>
          <p:nvPr>
            <p:ph type="title"/>
          </p:nvPr>
        </p:nvSpPr>
        <p:spPr>
          <a:xfrm>
            <a:off x="1689652" y="624110"/>
            <a:ext cx="8517835" cy="817064"/>
          </a:xfrm>
        </p:spPr>
        <p:txBody>
          <a:bodyPr>
            <a:normAutofit/>
          </a:bodyPr>
          <a:lstStyle/>
          <a:p>
            <a:r>
              <a:rPr lang="en-US" altLang="en-US" sz="3600" b="1" dirty="0">
                <a:ea typeface="Segoe"/>
              </a:rPr>
              <a:t>Characteristics and capabilities of </a:t>
            </a:r>
            <a:r>
              <a:rPr lang="en-US" altLang="en-US" b="1" dirty="0">
                <a:ea typeface="Segoe"/>
              </a:rPr>
              <a:t>IS</a:t>
            </a:r>
            <a:endParaRPr lang="ru-RU" b="1" dirty="0"/>
          </a:p>
        </p:txBody>
      </p:sp>
      <p:pic>
        <p:nvPicPr>
          <p:cNvPr id="4" name="Рисунок 3">
            <a:extLst>
              <a:ext uri="{FF2B5EF4-FFF2-40B4-BE49-F238E27FC236}">
                <a16:creationId xmlns:a16="http://schemas.microsoft.com/office/drawing/2014/main" id="{6248B41A-70E0-F92E-58ED-4E971CAA3831}"/>
              </a:ext>
            </a:extLst>
          </p:cNvPr>
          <p:cNvPicPr>
            <a:picLocks noChangeAspect="1"/>
          </p:cNvPicPr>
          <p:nvPr/>
        </p:nvPicPr>
        <p:blipFill>
          <a:blip r:embed="rId2"/>
          <a:stretch>
            <a:fillRect/>
          </a:stretch>
        </p:blipFill>
        <p:spPr>
          <a:xfrm>
            <a:off x="2108752" y="1553140"/>
            <a:ext cx="7974496" cy="4949743"/>
          </a:xfrm>
          <a:prstGeom prst="rect">
            <a:avLst/>
          </a:prstGeom>
        </p:spPr>
      </p:pic>
    </p:spTree>
    <p:extLst>
      <p:ext uri="{BB962C8B-B14F-4D97-AF65-F5344CB8AC3E}">
        <p14:creationId xmlns:p14="http://schemas.microsoft.com/office/powerpoint/2010/main" val="258901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108067-EF4B-4C88-04B3-BDF6DFF02AEB}"/>
              </a:ext>
            </a:extLst>
          </p:cNvPr>
          <p:cNvSpPr>
            <a:spLocks noGrp="1"/>
          </p:cNvSpPr>
          <p:nvPr>
            <p:ph type="title"/>
          </p:nvPr>
        </p:nvSpPr>
        <p:spPr>
          <a:xfrm>
            <a:off x="1648706" y="643988"/>
            <a:ext cx="9453301" cy="777307"/>
          </a:xfrm>
        </p:spPr>
        <p:txBody>
          <a:bodyPr/>
          <a:lstStyle/>
          <a:p>
            <a:r>
              <a:rPr lang="en-US" altLang="en-US" b="1" dirty="0">
                <a:ea typeface="Segoe"/>
              </a:rPr>
              <a:t>M</a:t>
            </a:r>
            <a:r>
              <a:rPr lang="en-US" altLang="en-US" sz="3600" b="1" dirty="0">
                <a:ea typeface="Segoe"/>
              </a:rPr>
              <a:t>ain procedures, functions or subroutines</a:t>
            </a:r>
            <a:endParaRPr lang="ru-RU" b="1" dirty="0"/>
          </a:p>
        </p:txBody>
      </p:sp>
      <p:sp>
        <p:nvSpPr>
          <p:cNvPr id="3" name="Объект 2">
            <a:extLst>
              <a:ext uri="{FF2B5EF4-FFF2-40B4-BE49-F238E27FC236}">
                <a16:creationId xmlns:a16="http://schemas.microsoft.com/office/drawing/2014/main" id="{E443E52E-E854-1638-376D-17365079B59A}"/>
              </a:ext>
            </a:extLst>
          </p:cNvPr>
          <p:cNvSpPr>
            <a:spLocks noGrp="1"/>
          </p:cNvSpPr>
          <p:nvPr>
            <p:ph idx="1"/>
          </p:nvPr>
        </p:nvSpPr>
        <p:spPr>
          <a:xfrm>
            <a:off x="1648706" y="1577008"/>
            <a:ext cx="9791700" cy="5131904"/>
          </a:xfrm>
        </p:spPr>
        <p:txBody>
          <a:bodyPr>
            <a:normAutofit/>
          </a:bodyPr>
          <a:lstStyle/>
          <a:p>
            <a:pPr algn="just">
              <a:buFont typeface="Wingdings" panose="05000000000000000000" pitchFamily="2" charset="2"/>
              <a:buChar char="Ø"/>
            </a:pPr>
            <a:r>
              <a:rPr lang="en-US" sz="2200" dirty="0"/>
              <a:t>Show user details (username, email, password).</a:t>
            </a:r>
          </a:p>
          <a:p>
            <a:pPr algn="just">
              <a:buFont typeface="Wingdings" panose="05000000000000000000" pitchFamily="2" charset="2"/>
              <a:buChar char="Ø"/>
            </a:pPr>
            <a:r>
              <a:rPr lang="en-US" sz="2200" dirty="0"/>
              <a:t>Show user progress (points, completed tasks, uncompleted tasks).</a:t>
            </a:r>
          </a:p>
          <a:p>
            <a:pPr algn="just">
              <a:buFont typeface="Wingdings" panose="05000000000000000000" pitchFamily="2" charset="2"/>
              <a:buChar char="Ø"/>
            </a:pPr>
            <a:r>
              <a:rPr lang="en-US" sz="2200" dirty="0"/>
              <a:t>Change user details (username, email, password).</a:t>
            </a:r>
          </a:p>
          <a:p>
            <a:pPr algn="just">
              <a:buFont typeface="Wingdings" panose="05000000000000000000" pitchFamily="2" charset="2"/>
              <a:buChar char="Ø"/>
            </a:pPr>
            <a:r>
              <a:rPr lang="en-US" sz="2200" dirty="0"/>
              <a:t>Change requirements for tasks and points.</a:t>
            </a:r>
          </a:p>
          <a:p>
            <a:pPr algn="just">
              <a:buFont typeface="Wingdings" panose="05000000000000000000" pitchFamily="2" charset="2"/>
              <a:buChar char="Ø"/>
            </a:pPr>
            <a:r>
              <a:rPr lang="en-US" sz="2200" dirty="0"/>
              <a:t>Show to-dos (name, description, date, priority).</a:t>
            </a:r>
          </a:p>
          <a:p>
            <a:pPr algn="just">
              <a:buFont typeface="Wingdings" panose="05000000000000000000" pitchFamily="2" charset="2"/>
              <a:buChar char="Ø"/>
            </a:pPr>
            <a:r>
              <a:rPr lang="en-US" sz="2200" dirty="0"/>
              <a:t>Create and Save to-do.</a:t>
            </a:r>
          </a:p>
          <a:p>
            <a:pPr algn="just">
              <a:buFont typeface="Wingdings" panose="05000000000000000000" pitchFamily="2" charset="2"/>
              <a:buChar char="Ø"/>
            </a:pPr>
            <a:r>
              <a:rPr lang="en-US" sz="2200" dirty="0"/>
              <a:t>Delete to-do.</a:t>
            </a:r>
          </a:p>
          <a:p>
            <a:pPr algn="just">
              <a:buFont typeface="Wingdings" panose="05000000000000000000" pitchFamily="2" charset="2"/>
              <a:buChar char="Ø"/>
            </a:pPr>
            <a:r>
              <a:rPr lang="en-US" sz="2200" dirty="0"/>
              <a:t>Edit to-do.</a:t>
            </a:r>
          </a:p>
          <a:p>
            <a:pPr algn="just">
              <a:buFont typeface="Wingdings" panose="05000000000000000000" pitchFamily="2" charset="2"/>
              <a:buChar char="Ø"/>
            </a:pPr>
            <a:r>
              <a:rPr lang="en-US" sz="2200" dirty="0"/>
              <a:t>Make to-do completed or uncompleted.</a:t>
            </a:r>
          </a:p>
          <a:p>
            <a:pPr algn="just">
              <a:buFont typeface="Wingdings" panose="05000000000000000000" pitchFamily="2" charset="2"/>
              <a:buChar char="Ø"/>
            </a:pPr>
            <a:r>
              <a:rPr lang="en-US" sz="2200" dirty="0"/>
              <a:t>Order to-dos by priority or date.</a:t>
            </a:r>
          </a:p>
          <a:p>
            <a:pPr algn="just">
              <a:buFont typeface="Wingdings" panose="05000000000000000000" pitchFamily="2" charset="2"/>
              <a:buChar char="Ø"/>
            </a:pPr>
            <a:r>
              <a:rPr lang="en-US" sz="2200" dirty="0"/>
              <a:t>Show to-dos on calendar.</a:t>
            </a:r>
          </a:p>
          <a:p>
            <a:endParaRPr lang="ru-RU" dirty="0"/>
          </a:p>
        </p:txBody>
      </p:sp>
    </p:spTree>
    <p:extLst>
      <p:ext uri="{BB962C8B-B14F-4D97-AF65-F5344CB8AC3E}">
        <p14:creationId xmlns:p14="http://schemas.microsoft.com/office/powerpoint/2010/main" val="1969627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85DA0B-D58A-3367-EE59-974B83D824EC}"/>
              </a:ext>
            </a:extLst>
          </p:cNvPr>
          <p:cNvSpPr>
            <a:spLocks noGrp="1"/>
          </p:cNvSpPr>
          <p:nvPr>
            <p:ph type="title"/>
          </p:nvPr>
        </p:nvSpPr>
        <p:spPr>
          <a:xfrm>
            <a:off x="1797794" y="624110"/>
            <a:ext cx="6859189" cy="767368"/>
          </a:xfrm>
        </p:spPr>
        <p:txBody>
          <a:bodyPr/>
          <a:lstStyle/>
          <a:p>
            <a:r>
              <a:rPr lang="en-US" altLang="en-US" sz="3600" b="1" dirty="0">
                <a:ea typeface="Segoe"/>
              </a:rPr>
              <a:t>The algorithm of the main unit</a:t>
            </a:r>
            <a:endParaRPr lang="ru-RU" b="1" dirty="0"/>
          </a:p>
        </p:txBody>
      </p:sp>
      <p:pic>
        <p:nvPicPr>
          <p:cNvPr id="5" name="Рисунок 4">
            <a:extLst>
              <a:ext uri="{FF2B5EF4-FFF2-40B4-BE49-F238E27FC236}">
                <a16:creationId xmlns:a16="http://schemas.microsoft.com/office/drawing/2014/main" id="{3889A1B9-2BA5-C38A-797B-0BE78EAE40E6}"/>
              </a:ext>
            </a:extLst>
          </p:cNvPr>
          <p:cNvPicPr>
            <a:picLocks noChangeAspect="1"/>
          </p:cNvPicPr>
          <p:nvPr/>
        </p:nvPicPr>
        <p:blipFill>
          <a:blip r:embed="rId2"/>
          <a:stretch>
            <a:fillRect/>
          </a:stretch>
        </p:blipFill>
        <p:spPr>
          <a:xfrm>
            <a:off x="3621900" y="1522357"/>
            <a:ext cx="4948200" cy="5335643"/>
          </a:xfrm>
          <a:prstGeom prst="rect">
            <a:avLst/>
          </a:prstGeom>
        </p:spPr>
      </p:pic>
    </p:spTree>
    <p:extLst>
      <p:ext uri="{BB962C8B-B14F-4D97-AF65-F5344CB8AC3E}">
        <p14:creationId xmlns:p14="http://schemas.microsoft.com/office/powerpoint/2010/main" val="786131025"/>
      </p:ext>
    </p:extLst>
  </p:cSld>
  <p:clrMapOvr>
    <a:masterClrMapping/>
  </p:clrMapOvr>
</p:sld>
</file>

<file path=ppt/theme/theme1.xml><?xml version="1.0" encoding="utf-8"?>
<a:theme xmlns:a="http://schemas.openxmlformats.org/drawingml/2006/main" name="Легкий дым">
  <a:themeElements>
    <a:clrScheme name="Оранжевый и красный">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TM02892315[[fn=Легкий дым]]</Template>
  <TotalTime>507</TotalTime>
  <Words>519</Words>
  <Application>Microsoft Office PowerPoint</Application>
  <PresentationFormat>Широкоэкранный</PresentationFormat>
  <Paragraphs>70</Paragraphs>
  <Slides>16</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16</vt:i4>
      </vt:variant>
    </vt:vector>
  </HeadingPairs>
  <TitlesOfParts>
    <vt:vector size="23" baseType="lpstr">
      <vt:lpstr>Arial</vt:lpstr>
      <vt:lpstr>Century Gothic</vt:lpstr>
      <vt:lpstr>Segoe</vt:lpstr>
      <vt:lpstr>Times New Roman</vt:lpstr>
      <vt:lpstr>Wingdings</vt:lpstr>
      <vt:lpstr>Wingdings 3</vt:lpstr>
      <vt:lpstr>Легкий дым</vt:lpstr>
      <vt:lpstr>Final Project  “Software Requirements Specification Development” for discipline “Fundamentals of Information Systems”  “Personal Task Management Software” </vt:lpstr>
      <vt:lpstr>Relevance of the chosen theme</vt:lpstr>
      <vt:lpstr>Problem and the idea of work</vt:lpstr>
      <vt:lpstr>Purpose of the work</vt:lpstr>
      <vt:lpstr>Objectives and development</vt:lpstr>
      <vt:lpstr>Model Information System</vt:lpstr>
      <vt:lpstr>Characteristics and capabilities of IS</vt:lpstr>
      <vt:lpstr>Main procedures, functions or subroutines</vt:lpstr>
      <vt:lpstr>The algorithm of the main unit</vt:lpstr>
      <vt:lpstr>Screenshots</vt:lpstr>
      <vt:lpstr>Презентация PowerPoint</vt:lpstr>
      <vt:lpstr>Презентация PowerPoint</vt:lpstr>
      <vt:lpstr>Description of special features of IS</vt:lpstr>
      <vt:lpstr>Advantages and disadvantages</vt:lpstr>
      <vt:lpstr>Practical value/Scope</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Danial Daniyaruly</dc:creator>
  <cp:lastModifiedBy>Пользователь Windows</cp:lastModifiedBy>
  <cp:revision>5</cp:revision>
  <dcterms:created xsi:type="dcterms:W3CDTF">2022-05-09T12:36:47Z</dcterms:created>
  <dcterms:modified xsi:type="dcterms:W3CDTF">2022-05-10T16:45:12Z</dcterms:modified>
</cp:coreProperties>
</file>