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5" r:id="rId10"/>
    <p:sldId id="261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nctFxcic2pWhYGt5R+qoKjcoo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3ffb556e5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03ffb556e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1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1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engine.goog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arcgis.com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data.nasa.gov/learn/pathfinders/water-quality-data-pathfinder" TargetMode="External"/><Relationship Id="rId7" Type="http://schemas.openxmlformats.org/officeDocument/2006/relationships/hyperlink" Target="https://satellites.pr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bmarkcole/satellite-image-deep-learning" TargetMode="External"/><Relationship Id="rId5" Type="http://schemas.openxmlformats.org/officeDocument/2006/relationships/hyperlink" Target="https://www.ncbi.nlm.nih.gov/pmc/articles/PMC6111878/" TargetMode="External"/><Relationship Id="rId4" Type="http://schemas.openxmlformats.org/officeDocument/2006/relationships/hyperlink" Target="https://www.ncbi.nlm.nih.gov/pmc/articles/PMC5017463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US" sz="6500"/>
              <a:t>Water Quality Monitoring Dashboard for Kutch Region</a:t>
            </a:r>
            <a:endParaRPr sz="6500"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By: Kutch, Gujarat India Chapter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https://omdena.com/omdena-chapter-page-india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/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12/11/2021</a:t>
            </a:r>
            <a:endParaRPr/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352" y="442878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/>
          <p:nvPr/>
        </p:nvSpPr>
        <p:spPr>
          <a:xfrm>
            <a:off x="157250" y="5726803"/>
            <a:ext cx="114774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DISCLAIMER: This document is strictly private, confidential and personal to its recipients and should not be copied, distributed or reproduced in whole or in part, nor passed to any third party.  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48672" y="236712"/>
            <a:ext cx="1685978" cy="167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>
            <a:spLocks noGrp="1"/>
          </p:cNvSpPr>
          <p:nvPr>
            <p:ph type="ftr" idx="11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Future Work- Next Steps </a:t>
            </a:r>
            <a:endParaRPr/>
          </a:p>
        </p:txBody>
      </p:sp>
      <p:sp>
        <p:nvSpPr>
          <p:cNvPr id="148" name="Google Shape;148;p6"/>
          <p:cNvSpPr txBox="1">
            <a:spLocks noGrp="1"/>
          </p:cNvSpPr>
          <p:nvPr>
            <p:ph type="body" idx="1"/>
          </p:nvPr>
        </p:nvSpPr>
        <p:spPr>
          <a:xfrm>
            <a:off x="1097275" y="2509625"/>
            <a:ext cx="10058400" cy="3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br>
              <a:rPr lang="en-US" sz="2900" b="1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-US" sz="2900" b="1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-US" sz="2900" b="1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 sz="2900" b="1">
              <a:solidFill>
                <a:srgbClr val="00206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900" b="1">
              <a:solidFill>
                <a:srgbClr val="00206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900" b="1">
              <a:solidFill>
                <a:srgbClr val="00206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900" b="1">
              <a:solidFill>
                <a:srgbClr val="00206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12/11/2021</a:t>
            </a:r>
            <a:endParaRPr/>
          </a:p>
        </p:txBody>
      </p:sp>
      <p:sp>
        <p:nvSpPr>
          <p:cNvPr id="150" name="Google Shape;150;p6"/>
          <p:cNvSpPr txBox="1">
            <a:spLocks noGrp="1"/>
          </p:cNvSpPr>
          <p:nvPr>
            <p:ph type="ftr" idx="11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sp>
        <p:nvSpPr>
          <p:cNvPr id="151" name="Google Shape;151;p6"/>
          <p:cNvSpPr txBox="1">
            <a:spLocks noGrp="1"/>
          </p:cNvSpPr>
          <p:nvPr>
            <p:ph type="body" idx="4294967295"/>
          </p:nvPr>
        </p:nvSpPr>
        <p:spPr>
          <a:xfrm>
            <a:off x="1191900" y="1846263"/>
            <a:ext cx="10058400" cy="4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457200" lvl="0" indent="-22860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Downloading the Datasets and making appropriate for atmospheric corrections and other input parameters to monitoring the conditions of water bodies.</a:t>
            </a:r>
          </a:p>
          <a:p>
            <a:pPr marL="457200" lvl="0" indent="-22860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dirty="0"/>
          </a:p>
          <a:p>
            <a:pPr marL="457200" lvl="0" indent="-22860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We might explore these links</a:t>
            </a:r>
          </a:p>
          <a:p>
            <a:pPr marL="457200" lvl="0" indent="-22860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dirty="0">
                <a:hlinkClick r:id="rId3"/>
              </a:rPr>
              <a:t>Google Earth Engine</a:t>
            </a:r>
            <a:endParaRPr lang="en-US" dirty="0"/>
          </a:p>
          <a:p>
            <a:pPr marL="457200" lvl="0" indent="-22860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dirty="0">
                <a:hlinkClick r:id="rId4"/>
              </a:rPr>
              <a:t>Account Login - ArcGIS Online</a:t>
            </a:r>
            <a:endParaRPr lang="en-US" dirty="0"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1174475" y="1153550"/>
            <a:ext cx="10058400" cy="227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6000" dirty="0"/>
              <a:t>Task #3</a:t>
            </a:r>
            <a:endParaRPr sz="6000" dirty="0"/>
          </a:p>
          <a:p>
            <a:pPr marL="457200" lvl="0" indent="-444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400"/>
              <a:buFont typeface="Arial"/>
              <a:buChar char=" "/>
            </a:pPr>
            <a:r>
              <a:rPr lang="en-US" sz="3400" b="1" dirty="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Satellite Data Imaging</a:t>
            </a:r>
            <a:br>
              <a:rPr lang="en-US" sz="3400" b="1" dirty="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3400" b="1" dirty="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Task Leaders : Prathima, Deepali</a:t>
            </a:r>
            <a:endParaRPr sz="6500" dirty="0"/>
          </a:p>
        </p:txBody>
      </p:sp>
      <p:sp>
        <p:nvSpPr>
          <p:cNvPr id="112" name="Google Shape;112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12/11/2021</a:t>
            </a:r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ftr" idx="11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457200" lvl="0" indent="-41275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900"/>
              <a:buFont typeface="Arial"/>
              <a:buChar char=" "/>
            </a:pPr>
            <a:r>
              <a:rPr lang="en-US" sz="2900" b="1" dirty="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To extract the satellite data of Kutch region using Imaging and Open Source Dataset</a:t>
            </a:r>
            <a:endParaRPr sz="2900" b="1" dirty="0">
              <a:solidFill>
                <a:srgbClr val="00206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" lvl="0" indent="-1143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endParaRPr i="1"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21" name="Google Shape;121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12/11/2021</a:t>
            </a:r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ftr" idx="11"/>
          </p:nvPr>
        </p:nvSpPr>
        <p:spPr>
          <a:xfrm>
            <a:off x="5452421" y="6459775"/>
            <a:ext cx="305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3ffb556e5_0_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dirty="0"/>
              <a:t>Completed Work</a:t>
            </a:r>
            <a:endParaRPr dirty="0"/>
          </a:p>
        </p:txBody>
      </p:sp>
      <p:sp>
        <p:nvSpPr>
          <p:cNvPr id="130" name="Google Shape;130;g103ffb556e5_0_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12/11/2021</a:t>
            </a:r>
            <a:endParaRPr/>
          </a:p>
        </p:txBody>
      </p:sp>
      <p:sp>
        <p:nvSpPr>
          <p:cNvPr id="131" name="Google Shape;131;g103ffb556e5_0_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1EBA7-88CE-4B3F-89CC-EEB2BA736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Literature Review</a:t>
            </a:r>
          </a:p>
          <a:p>
            <a:pPr algn="l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3"/>
              </a:rPr>
              <a:t>https://earthdata.nasa.gov/learn/pathfinders/water-quality-data-pathfinder</a:t>
            </a:r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4"/>
              </a:rPr>
              <a:t>https://www.ncbi.nlm.nih.gov/pmc/articles/PMC5017463/</a:t>
            </a:r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5"/>
              </a:rPr>
              <a:t>https://www.ncbi.nlm.nih.gov/pmc/articles/PMC6111878/</a:t>
            </a:r>
            <a:endParaRPr lang="en-IN" b="0" i="0" u="sng" dirty="0">
              <a:solidFill>
                <a:srgbClr val="3367D6"/>
              </a:solidFill>
              <a:effectLst/>
              <a:latin typeface="Roboto" panose="02000000000000000000" pitchFamily="2" charset="0"/>
            </a:endParaRPr>
          </a:p>
          <a:p>
            <a:r>
              <a:rPr lang="en-US" dirty="0">
                <a:hlinkClick r:id="rId6"/>
              </a:rPr>
              <a:t>GitHub - </a:t>
            </a:r>
            <a:r>
              <a:rPr lang="en-US" dirty="0" err="1">
                <a:hlinkClick r:id="rId6"/>
              </a:rPr>
              <a:t>robmarkcole</a:t>
            </a:r>
            <a:r>
              <a:rPr lang="en-US" dirty="0">
                <a:hlinkClick r:id="rId6"/>
              </a:rPr>
              <a:t>/satellite-image-deep-learning: Resources for deep learning with satellite &amp; aerial imagery</a:t>
            </a:r>
            <a:endParaRPr lang="en-US" dirty="0"/>
          </a:p>
          <a:p>
            <a:endParaRPr lang="en-IN" u="sng" dirty="0">
              <a:solidFill>
                <a:srgbClr val="3367D6"/>
              </a:solidFill>
              <a:latin typeface="Roboto" panose="02000000000000000000" pitchFamily="2" charset="0"/>
            </a:endParaRPr>
          </a:p>
          <a:p>
            <a:r>
              <a:rPr lang="en-IN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</a:rPr>
              <a:t>Exploring the Data</a:t>
            </a:r>
          </a:p>
          <a:p>
            <a:r>
              <a:rPr lang="en-US" dirty="0">
                <a:hlinkClick r:id="rId7"/>
              </a:rPr>
              <a:t>https://satellites.pro/</a:t>
            </a:r>
            <a:endParaRPr lang="en-US" dirty="0"/>
          </a:p>
          <a:p>
            <a:endParaRPr lang="en-IN" u="sng" dirty="0">
              <a:solidFill>
                <a:srgbClr val="3367D6"/>
              </a:solidFill>
              <a:latin typeface="Roboto" panose="02000000000000000000" pitchFamily="2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8D2C-0551-40C8-85DC-8BDA1022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Satellites &amp; Sensors for Water Quality Monitoring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5EB9C-D782-4428-80D8-BF5620538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0C92B-C22D-460C-9D07-CEAEB0978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5" y="1845734"/>
            <a:ext cx="10902460" cy="362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5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5AB10-0DEA-47DB-BA38-A369C6EC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Situ and Satellite Observations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AA2FF-0E58-4D89-A757-4CEF4DC4A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C04DD-9EDF-41E3-A504-3D9B92919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92" y="2110155"/>
            <a:ext cx="10621106" cy="37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3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69AF-3B47-4FB7-8A96-0DD81B22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Satellite Missions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30F2F-D970-4968-A602-567168AF7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83F4E-AA96-4C5F-A1AE-6F78EAA4B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845734"/>
            <a:ext cx="10480431" cy="405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3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Work in Progress</a:t>
            </a:r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body" idx="1"/>
          </p:nvPr>
        </p:nvSpPr>
        <p:spPr>
          <a:xfrm>
            <a:off x="1097280" y="2598032"/>
            <a:ext cx="10058400" cy="327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685800" marR="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sz="2900" b="1" dirty="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Reviewing the literature</a:t>
            </a:r>
          </a:p>
          <a:p>
            <a:pPr marL="685800" marR="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sz="2900" b="1" dirty="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LANDSET5, Schematic Mapper Data which has 7 bands and 30*30 meter resolution. Spectral resolution is 16days</a:t>
            </a:r>
          </a:p>
          <a:p>
            <a:pPr marL="685800" marR="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sz="2900" b="1" dirty="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LANDSET, Terra and Aqua can be used for identifying Water Color</a:t>
            </a:r>
          </a:p>
          <a:p>
            <a:pPr marL="685800" marR="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en-US" sz="2900" b="1" dirty="0">
                <a:solidFill>
                  <a:srgbClr val="00206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For sea surface temperature (SST), MODIS and VIIRS can be used</a:t>
            </a:r>
          </a:p>
          <a:p>
            <a:pPr marL="685800" marR="0"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endParaRPr sz="2900" b="1" dirty="0">
              <a:solidFill>
                <a:srgbClr val="00206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900" b="1" dirty="0">
              <a:solidFill>
                <a:srgbClr val="00206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12/11/2021</a:t>
            </a:r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 TASK</a:t>
            </a:r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4294967295"/>
          </p:nvPr>
        </p:nvSpPr>
        <p:spPr>
          <a:xfrm>
            <a:off x="2133600" y="4456113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b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6857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6857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F539-AD9A-4C23-94DF-0709DE3B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Progress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251A0-4235-4BE9-9055-F741D57D7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We are working on extracting the satellite images. For this we had used Python Language</a:t>
            </a:r>
            <a:endParaRPr lang="en-IN" dirty="0"/>
          </a:p>
          <a:p>
            <a:pPr marL="571500" indent="-457200">
              <a:buAutoNum type="arabicPeriod"/>
            </a:pPr>
            <a:r>
              <a:rPr lang="en-IN" dirty="0"/>
              <a:t>First we had set out a polygon in google earth engine, then tried to retrieve data using Assets / Drive. We’re not aware of where is it downloading. By inbuilt we have import and var statement</a:t>
            </a:r>
          </a:p>
          <a:p>
            <a:pPr marL="571500" indent="-457200">
              <a:buAutoNum type="arabicPeriod"/>
            </a:pPr>
            <a:r>
              <a:rPr lang="en-IN" dirty="0"/>
              <a:t>Second, when we tried to use </a:t>
            </a:r>
            <a:r>
              <a:rPr lang="en-IN" dirty="0" err="1"/>
              <a:t>geetools</a:t>
            </a:r>
            <a:r>
              <a:rPr lang="en-IN" dirty="0"/>
              <a:t> library to along with all the relevant parameters. It is showing up an error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We will now try to implement using coordinates, scaling and pixels with </a:t>
            </a:r>
            <a:r>
              <a:rPr lang="en-US" dirty="0" err="1"/>
              <a:t>startdate</a:t>
            </a:r>
            <a:r>
              <a:rPr lang="en-US" dirty="0"/>
              <a:t>, </a:t>
            </a:r>
            <a:r>
              <a:rPr lang="en-US" dirty="0" err="1"/>
              <a:t>enddate</a:t>
            </a:r>
            <a:r>
              <a:rPr lang="en-US" dirty="0"/>
              <a:t>, region. </a:t>
            </a:r>
          </a:p>
          <a:p>
            <a:pPr marL="114300" indent="0">
              <a:buNone/>
            </a:pPr>
            <a:r>
              <a:rPr lang="en-US" dirty="0"/>
              <a:t>Since I had requested an approval to use Google Earth and Deepali has her request approved. We had set up a meeting to work together</a:t>
            </a:r>
          </a:p>
        </p:txBody>
      </p:sp>
    </p:spTree>
    <p:extLst>
      <p:ext uri="{BB962C8B-B14F-4D97-AF65-F5344CB8AC3E}">
        <p14:creationId xmlns:p14="http://schemas.microsoft.com/office/powerpoint/2010/main" val="34945665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422</Words>
  <Application>Microsoft Office PowerPoint</Application>
  <PresentationFormat>Widescreen</PresentationFormat>
  <Paragraphs>55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Times New Roman</vt:lpstr>
      <vt:lpstr>Roboto</vt:lpstr>
      <vt:lpstr>Arial</vt:lpstr>
      <vt:lpstr>Calibri</vt:lpstr>
      <vt:lpstr>Montserrat</vt:lpstr>
      <vt:lpstr>Retrospect</vt:lpstr>
      <vt:lpstr>Water Quality Monitoring Dashboard for Kutch Region</vt:lpstr>
      <vt:lpstr>Task #3 Satellite Data Imaging Task Leaders : Prathima, Deepali</vt:lpstr>
      <vt:lpstr>Problem Statement</vt:lpstr>
      <vt:lpstr>Completed Work</vt:lpstr>
      <vt:lpstr>Satellites &amp; Sensors for Water Quality Monitoring</vt:lpstr>
      <vt:lpstr>Relating Situ and Satellite Observations</vt:lpstr>
      <vt:lpstr>Current Satellite Missions</vt:lpstr>
      <vt:lpstr>Work in Progress</vt:lpstr>
      <vt:lpstr>Work In Progress</vt:lpstr>
      <vt:lpstr>Future Work- 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Monitoring Dashboard for Kutch Region</dc:title>
  <dc:creator>Prathima Kadari</dc:creator>
  <cp:lastModifiedBy>hi</cp:lastModifiedBy>
  <cp:revision>6</cp:revision>
  <dcterms:modified xsi:type="dcterms:W3CDTF">2021-12-19T14:29:23Z</dcterms:modified>
</cp:coreProperties>
</file>