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nctFxcic2pWhYGt5R+qoKjco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ffb556e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03ffb556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data.nasa.gov/learn/pathfinders/water-quality-data-pathfinder" TargetMode="External"/><Relationship Id="rId7" Type="http://schemas.openxmlformats.org/officeDocument/2006/relationships/hyperlink" Target="https://satellites.pr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markcole/satellite-image-deep-learning" TargetMode="External"/><Relationship Id="rId5" Type="http://schemas.openxmlformats.org/officeDocument/2006/relationships/hyperlink" Target="https://www.ncbi.nlm.nih.gov/pmc/articles/PMC6111878/" TargetMode="External"/><Relationship Id="rId4" Type="http://schemas.openxmlformats.org/officeDocument/2006/relationships/hyperlink" Target="https://www.ncbi.nlm.nih.gov/pmc/articles/PMC501746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rcgis.com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6500"/>
              <a:t>Water Quality Monitoring Dashboard for Kutch Region</a:t>
            </a:r>
            <a:endParaRPr sz="650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By: Kutch, Gujarat India Chapter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https://omdena.com/omdena-chapter-page-india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/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352" y="442878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157250" y="5726803"/>
            <a:ext cx="11477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DISCLAIMER: This document is strictly private, confidential and personal to its recipients and should not be copied, distributed or reproduced in whole or in part, nor passed to any third party.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8672" y="236712"/>
            <a:ext cx="1685978" cy="167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174475" y="1153550"/>
            <a:ext cx="10058400" cy="227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6000" dirty="0"/>
              <a:t>Task #3</a:t>
            </a:r>
            <a:endParaRPr sz="6000" dirty="0"/>
          </a:p>
          <a:p>
            <a:pPr marL="457200" lvl="0" indent="-444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Arial"/>
              <a:buChar char=" "/>
            </a:pPr>
            <a:r>
              <a:rPr lang="en-US" sz="34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Satellite Data Imaging</a:t>
            </a:r>
            <a:br>
              <a:rPr lang="en-US" sz="34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 Leaders : Prathima, Deepali</a:t>
            </a:r>
            <a:endParaRPr sz="6500"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-4127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900"/>
              <a:buFont typeface="Arial"/>
              <a:buChar char=" 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extract the satellite data of Kutch region using Imaging and Open Source Dataset</a:t>
            </a:r>
            <a:endParaRPr sz="2900" b="1" dirty="0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endParaRPr i="1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ffb556e5_0_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dirty="0"/>
              <a:t>Completed Work</a:t>
            </a:r>
            <a:endParaRPr dirty="0"/>
          </a:p>
        </p:txBody>
      </p:sp>
      <p:sp>
        <p:nvSpPr>
          <p:cNvPr id="130" name="Google Shape;130;g103ffb556e5_0_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31" name="Google Shape;131;g103ffb556e5_0_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1EBA7-88CE-4B3F-89CC-EEB2BA736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Literature Review</a:t>
            </a:r>
          </a:p>
          <a:p>
            <a:pPr algn="l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https://earthdata.nasa.gov/learn/pathfinders/water-quality-data-pathfinder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4"/>
              </a:rPr>
              <a:t>https://www.ncbi.nlm.nih.gov/pmc/articles/PMC5017463/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5"/>
              </a:rPr>
              <a:t>https://www.ncbi.nlm.nih.gov/pmc/articles/PMC6111878/</a:t>
            </a:r>
            <a:endParaRPr lang="en-IN" b="0" i="0" u="sng" dirty="0">
              <a:solidFill>
                <a:srgbClr val="3367D6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hlinkClick r:id="rId6"/>
              </a:rPr>
              <a:t>GitHub - </a:t>
            </a:r>
            <a:r>
              <a:rPr lang="en-US" dirty="0" err="1">
                <a:hlinkClick r:id="rId6"/>
              </a:rPr>
              <a:t>robmarkcole</a:t>
            </a:r>
            <a:r>
              <a:rPr lang="en-US" dirty="0">
                <a:hlinkClick r:id="rId6"/>
              </a:rPr>
              <a:t>/satellite-image-deep-learning: Resources for deep learning with satellite &amp; aerial imagery</a:t>
            </a:r>
            <a:endParaRPr lang="en-US" dirty="0"/>
          </a:p>
          <a:p>
            <a:endParaRPr lang="en-IN" u="sng" dirty="0">
              <a:solidFill>
                <a:srgbClr val="3367D6"/>
              </a:solidFill>
              <a:latin typeface="Roboto" panose="02000000000000000000" pitchFamily="2" charset="0"/>
            </a:endParaRPr>
          </a:p>
          <a:p>
            <a:r>
              <a:rPr lang="en-IN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</a:rPr>
              <a:t>Exploring the Data</a:t>
            </a:r>
          </a:p>
          <a:p>
            <a:r>
              <a:rPr lang="en-US" dirty="0">
                <a:hlinkClick r:id="rId7"/>
              </a:rPr>
              <a:t>https://satellites.pro/</a:t>
            </a:r>
            <a:endParaRPr lang="en-US" dirty="0"/>
          </a:p>
          <a:p>
            <a:endParaRPr lang="en-IN" u="sng" dirty="0">
              <a:solidFill>
                <a:srgbClr val="3367D6"/>
              </a:solidFill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097280" y="2598032"/>
            <a:ext cx="10058400" cy="327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Reviewing the literature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LANDSET5, Schematic Mapper Data which has 7 bands and 30*30 meter resolution. Spectral resolution is 16days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LANDSET, Terra and Aqua can be used for identifying Water Color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sea surface temperature (SST), MODIS and VIIRS can be used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sz="2900" b="1" dirty="0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 dirty="0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4294967295"/>
          </p:nvPr>
        </p:nvSpPr>
        <p:spPr>
          <a:xfrm>
            <a:off x="2133600" y="4456113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b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Future Work- Next Steps </a:t>
            </a: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1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br>
              <a:rPr lang="en-US" sz="2900" b="1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-US" sz="2900" b="1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-US" sz="2900" b="1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4294967295"/>
          </p:nvPr>
        </p:nvSpPr>
        <p:spPr>
          <a:xfrm>
            <a:off x="1191900" y="1846263"/>
            <a:ext cx="10058400" cy="4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Downloading the Datasets and making appropriate for atmospheric corrections and other input parameters to monitoring the conditions of water bodies.</a:t>
            </a:r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dirty="0"/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We might explore these links</a:t>
            </a:r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hlinkClick r:id="rId3"/>
              </a:rPr>
              <a:t>Google Earth Engine</a:t>
            </a:r>
            <a:endParaRPr lang="en-US" dirty="0"/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hlinkClick r:id="rId4"/>
              </a:rPr>
              <a:t>Account Login - ArcGIS Online</a:t>
            </a:r>
            <a:endParaRPr lang="en-US" dirty="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281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Roboto</vt:lpstr>
      <vt:lpstr>Montserrat</vt:lpstr>
      <vt:lpstr>Times New Roman</vt:lpstr>
      <vt:lpstr>Arial</vt:lpstr>
      <vt:lpstr>Retrospect</vt:lpstr>
      <vt:lpstr>Water Quality Monitoring Dashboard for Kutch Region</vt:lpstr>
      <vt:lpstr>Task #3 Satellite Data Imaging Task Leaders : Prathima, Deepali</vt:lpstr>
      <vt:lpstr>Problem Statement</vt:lpstr>
      <vt:lpstr>Completed Work</vt:lpstr>
      <vt:lpstr>Work in Progress</vt:lpstr>
      <vt:lpstr>Future Work-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Dashboard for Kutch Region</dc:title>
  <dc:creator>Prathima Kadari</dc:creator>
  <cp:lastModifiedBy>hi</cp:lastModifiedBy>
  <cp:revision>4</cp:revision>
  <dcterms:modified xsi:type="dcterms:W3CDTF">2021-12-12T13:47:33Z</dcterms:modified>
</cp:coreProperties>
</file>