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2" r:id="rId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20A8-5566-4F85-8A99-614619CEA62C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1928-2EA5-4823-9B56-E5E33519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3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8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6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0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95E7-6954-5E49-A08F-AA3561219E39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3C8E-CE4B-8549-9293-AC682239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1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6C811-B63A-E5C4-F099-417630DC3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1445931"/>
            <a:ext cx="8963025" cy="3966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260871"/>
      </p:ext>
    </p:extLst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</Template>
  <TotalTime>786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Zhassulan Meshtayev</dc:creator>
  <cp:lastModifiedBy>Aigerim Yessenbayeva</cp:lastModifiedBy>
  <cp:revision>112</cp:revision>
  <dcterms:created xsi:type="dcterms:W3CDTF">2014-01-08T03:04:02Z</dcterms:created>
  <dcterms:modified xsi:type="dcterms:W3CDTF">2022-10-12T09:49:50Z</dcterms:modified>
</cp:coreProperties>
</file>