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63" r:id="rId3"/>
    <p:sldId id="268" r:id="rId4"/>
    <p:sldId id="265" r:id="rId5"/>
    <p:sldId id="258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5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95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72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7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CCA850-8323-44C1-9A9F-E887EC5626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E6D8E-DDB9-4562-9A4E-04E062E9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3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107"/>
          </a:xfrm>
        </p:spPr>
        <p:txBody>
          <a:bodyPr/>
          <a:lstStyle/>
          <a:p>
            <a:pPr algn="ctr"/>
            <a:r>
              <a:rPr lang="en-US" dirty="0" err="1" smtClean="0"/>
              <a:t>Rollar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41361" y="1795743"/>
            <a:ext cx="9404723" cy="4824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Ro’yxatdan</a:t>
            </a:r>
            <a:r>
              <a:rPr lang="en-US" dirty="0" smtClean="0"/>
              <a:t> </a:t>
            </a:r>
            <a:r>
              <a:rPr lang="en-US" dirty="0" err="1" smtClean="0"/>
              <a:t>o’tish</a:t>
            </a:r>
            <a:endParaRPr lang="en-US" dirty="0" smtClean="0"/>
          </a:p>
          <a:p>
            <a:pPr marL="742950" indent="-111125">
              <a:buAutoNum type="arabicPeriod"/>
            </a:pPr>
            <a:r>
              <a:rPr lang="en-US" dirty="0" smtClean="0"/>
              <a:t> Admin;</a:t>
            </a:r>
          </a:p>
          <a:p>
            <a:pPr marL="742950" indent="-111125">
              <a:buFontTx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Talaba</a:t>
            </a:r>
            <a:r>
              <a:rPr lang="en-US" dirty="0" smtClean="0"/>
              <a:t>.</a:t>
            </a:r>
          </a:p>
          <a:p>
            <a:pPr marL="742950" indent="-7429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294" y="170616"/>
            <a:ext cx="9404723" cy="814107"/>
          </a:xfrm>
        </p:spPr>
        <p:txBody>
          <a:bodyPr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 err="1" smtClean="0"/>
              <a:t>sahifa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13533" y="751259"/>
            <a:ext cx="10393364" cy="4824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Bitta</a:t>
            </a:r>
            <a:r>
              <a:rPr lang="en-US" dirty="0" smtClean="0"/>
              <a:t> </a:t>
            </a:r>
            <a:r>
              <a:rPr lang="en-US" dirty="0" err="1" smtClean="0"/>
              <a:t>mavzuga</a:t>
            </a:r>
            <a:r>
              <a:rPr lang="en-US" dirty="0" smtClean="0"/>
              <a:t> </a:t>
            </a:r>
            <a:r>
              <a:rPr lang="en-US" dirty="0" err="1" smtClean="0"/>
              <a:t>oid</a:t>
            </a:r>
            <a:r>
              <a:rPr lang="en-US" dirty="0" smtClean="0"/>
              <a:t> </a:t>
            </a:r>
            <a:r>
              <a:rPr lang="en-US" dirty="0" err="1" smtClean="0"/>
              <a:t>ma’lumotlar</a:t>
            </a:r>
            <a:r>
              <a:rPr lang="en-US" dirty="0" smtClean="0"/>
              <a:t>:</a:t>
            </a:r>
          </a:p>
          <a:p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video link; private answers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text .pdf;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vazifa</a:t>
            </a:r>
            <a:r>
              <a:rPr lang="en-US" dirty="0" smtClean="0">
                <a:solidFill>
                  <a:srgbClr val="FF0000"/>
                </a:solidFill>
              </a:rPr>
              <a:t> (type </a:t>
            </a:r>
            <a:r>
              <a:rPr lang="en-US" dirty="0" err="1" smtClean="0">
                <a:solidFill>
                  <a:srgbClr val="FF0000"/>
                </a:solidFill>
              </a:rPr>
              <a:t>qilinadi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sillabus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dictionary;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prezentatsiya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742950" indent="-742950">
              <a:buAutoNum type="arabicPeriod"/>
            </a:pPr>
            <a:endParaRPr lang="en-US" dirty="0" smtClean="0"/>
          </a:p>
          <a:p>
            <a:pPr marL="742950" indent="-7429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4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294" y="170616"/>
            <a:ext cx="9404723" cy="814107"/>
          </a:xfrm>
        </p:spPr>
        <p:txBody>
          <a:bodyPr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 err="1" smtClean="0"/>
              <a:t>sahifa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8707" y="829080"/>
            <a:ext cx="10393364" cy="4824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Test; ( </a:t>
            </a:r>
            <a:r>
              <a:rPr lang="en-US" dirty="0" err="1" smtClean="0"/>
              <a:t>vaqti</a:t>
            </a:r>
            <a:r>
              <a:rPr lang="en-US" dirty="0" smtClean="0"/>
              <a:t> </a:t>
            </a:r>
            <a:r>
              <a:rPr lang="en-US" dirty="0" err="1" smtClean="0"/>
              <a:t>chegaralangan</a:t>
            </a:r>
            <a:r>
              <a:rPr lang="en-US" dirty="0" smtClean="0"/>
              <a:t>, </a:t>
            </a:r>
            <a:r>
              <a:rPr lang="en-US" dirty="0" err="1" smtClean="0"/>
              <a:t>urunish</a:t>
            </a:r>
            <a:r>
              <a:rPr lang="en-US" dirty="0" smtClean="0"/>
              <a:t> 1 </a:t>
            </a:r>
            <a:r>
              <a:rPr lang="en-US" dirty="0" err="1" smtClean="0"/>
              <a:t>marta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talaba</a:t>
            </a:r>
            <a:r>
              <a:rPr lang="en-US" dirty="0" smtClean="0"/>
              <a:t> </a:t>
            </a:r>
            <a:r>
              <a:rPr lang="en-US" dirty="0" err="1" smtClean="0"/>
              <a:t>javobi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unga</a:t>
            </a:r>
            <a:r>
              <a:rPr lang="en-US" dirty="0" smtClean="0"/>
              <a:t> </a:t>
            </a:r>
            <a:r>
              <a:rPr lang="en-US" dirty="0" err="1" smtClean="0"/>
              <a:t>boshqa</a:t>
            </a:r>
            <a:r>
              <a:rPr lang="en-US" dirty="0" smtClean="0"/>
              <a:t> </a:t>
            </a:r>
            <a:r>
              <a:rPr lang="en-US" dirty="0" err="1" smtClean="0"/>
              <a:t>talabalar</a:t>
            </a:r>
            <a:r>
              <a:rPr lang="en-US" dirty="0" smtClean="0"/>
              <a:t> </a:t>
            </a:r>
            <a:r>
              <a:rPr lang="en-US" dirty="0" err="1" smtClean="0"/>
              <a:t>izoh</a:t>
            </a:r>
            <a:r>
              <a:rPr lang="en-US" dirty="0" smtClean="0"/>
              <a:t> </a:t>
            </a:r>
            <a:r>
              <a:rPr lang="en-US" dirty="0" err="1" smtClean="0"/>
              <a:t>berishi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57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107"/>
          </a:xfrm>
        </p:spPr>
        <p:txBody>
          <a:bodyPr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sahifa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0886" y="1376643"/>
            <a:ext cx="10393364" cy="4824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 err="1" smtClean="0"/>
              <a:t>Jadval</a:t>
            </a:r>
            <a:r>
              <a:rPr lang="en-US" dirty="0" smtClean="0"/>
              <a:t> </a:t>
            </a:r>
            <a:r>
              <a:rPr lang="en-US" dirty="0" err="1" smtClean="0"/>
              <a:t>ko’rinishidagi</a:t>
            </a:r>
            <a:r>
              <a:rPr lang="en-US" dirty="0" smtClean="0"/>
              <a:t> </a:t>
            </a:r>
            <a:r>
              <a:rPr lang="en-US" dirty="0" err="1" smtClean="0"/>
              <a:t>natijalar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2. Test (</a:t>
            </a:r>
            <a:r>
              <a:rPr lang="en-US" dirty="0" err="1" smtClean="0"/>
              <a:t>vaqti</a:t>
            </a:r>
            <a:r>
              <a:rPr lang="en-US" dirty="0" smtClean="0"/>
              <a:t> </a:t>
            </a:r>
            <a:r>
              <a:rPr lang="en-US" dirty="0" err="1" smtClean="0"/>
              <a:t>belgilangan</a:t>
            </a:r>
            <a:r>
              <a:rPr lang="en-US" dirty="0" smtClean="0"/>
              <a:t>, 			</a:t>
            </a:r>
            <a:r>
              <a:rPr lang="en-US" dirty="0" err="1" smtClean="0"/>
              <a:t>mavzulashtirilgan</a:t>
            </a:r>
            <a:r>
              <a:rPr lang="en-US" dirty="0" smtClean="0"/>
              <a:t> </a:t>
            </a:r>
            <a:r>
              <a:rPr lang="en-US" dirty="0" err="1" smtClean="0"/>
              <a:t>holda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3. Test </a:t>
            </a:r>
            <a:r>
              <a:rPr lang="en-US" dirty="0" err="1" smtClean="0"/>
              <a:t>jarayoni</a:t>
            </a:r>
            <a:r>
              <a:rPr lang="en-US" dirty="0" smtClean="0"/>
              <a:t> </a:t>
            </a:r>
            <a:r>
              <a:rPr lang="en-US" dirty="0" err="1" smtClean="0"/>
              <a:t>tugagandan</a:t>
            </a:r>
            <a:r>
              <a:rPr lang="en-US" dirty="0" smtClean="0"/>
              <a:t> </a:t>
            </a:r>
            <a:r>
              <a:rPr lang="en-US" dirty="0" err="1" smtClean="0"/>
              <a:t>keyin</a:t>
            </a:r>
            <a:r>
              <a:rPr lang="en-US" dirty="0" smtClean="0"/>
              <a:t> </a:t>
            </a:r>
            <a:r>
              <a:rPr lang="en-US" dirty="0" err="1" smtClean="0"/>
              <a:t>to’g’ri</a:t>
            </a:r>
            <a:r>
              <a:rPr lang="en-US" dirty="0" smtClean="0"/>
              <a:t> </a:t>
            </a:r>
            <a:r>
              <a:rPr lang="en-US" dirty="0" err="1" smtClean="0"/>
              <a:t>javoblar</a:t>
            </a:r>
            <a:r>
              <a:rPr lang="en-US" dirty="0" smtClean="0"/>
              <a:t> </a:t>
            </a:r>
            <a:r>
              <a:rPr lang="en-US" dirty="0" err="1" smtClean="0"/>
              <a:t>analizi</a:t>
            </a:r>
            <a:r>
              <a:rPr lang="en-US" dirty="0" smtClean="0"/>
              <a:t>;</a:t>
            </a:r>
            <a:endParaRPr lang="en-US" dirty="0"/>
          </a:p>
          <a:p>
            <a:pPr marL="742950" indent="-742950">
              <a:buAutoNum type="arabicPeriod"/>
            </a:pPr>
            <a:endParaRPr lang="en-US" dirty="0" smtClean="0"/>
          </a:p>
          <a:p>
            <a:pPr marL="742950" indent="-7429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3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885" y="170616"/>
            <a:ext cx="9404723" cy="814107"/>
          </a:xfrm>
        </p:spPr>
        <p:txBody>
          <a:bodyPr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03805" y="984723"/>
            <a:ext cx="9404723" cy="4824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Tx/>
              <a:buAutoNum type="arabicPeriod"/>
            </a:pPr>
            <a:r>
              <a:rPr lang="en-US" dirty="0" err="1" smtClean="0"/>
              <a:t>Mavzuga</a:t>
            </a:r>
            <a:r>
              <a:rPr lang="en-US" dirty="0" smtClean="0"/>
              <a:t> </a:t>
            </a:r>
            <a:r>
              <a:rPr lang="en-US" dirty="0" err="1" smtClean="0"/>
              <a:t>oid</a:t>
            </a:r>
            <a:r>
              <a:rPr lang="en-US" dirty="0" smtClean="0"/>
              <a:t> </a:t>
            </a:r>
            <a:r>
              <a:rPr lang="en-US" dirty="0" err="1" smtClean="0"/>
              <a:t>materiallarni</a:t>
            </a:r>
            <a:r>
              <a:rPr lang="en-US" dirty="0" smtClean="0"/>
              <a:t> </a:t>
            </a:r>
            <a:r>
              <a:rPr lang="en-US" dirty="0" err="1" smtClean="0"/>
              <a:t>yuklab</a:t>
            </a:r>
            <a:r>
              <a:rPr lang="en-US" dirty="0" smtClean="0"/>
              <a:t> </a:t>
            </a:r>
            <a:r>
              <a:rPr lang="en-US" dirty="0" err="1" smtClean="0"/>
              <a:t>borish</a:t>
            </a:r>
            <a:r>
              <a:rPr lang="en-US" dirty="0" smtClean="0"/>
              <a:t>;</a:t>
            </a:r>
          </a:p>
          <a:p>
            <a:pPr marL="742950" indent="-742950">
              <a:buFontTx/>
              <a:buAutoNum type="arabicPeriod"/>
            </a:pP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tahrirlash</a:t>
            </a:r>
            <a:r>
              <a:rPr lang="en-US" dirty="0" smtClean="0"/>
              <a:t>;</a:t>
            </a:r>
          </a:p>
          <a:p>
            <a:pPr marL="742950" indent="-742950">
              <a:buFontTx/>
              <a:buAutoNum type="arabicPeriod"/>
            </a:pPr>
            <a:r>
              <a:rPr lang="en-US" dirty="0" err="1" smtClean="0"/>
              <a:t>Talabalardan</a:t>
            </a:r>
            <a:r>
              <a:rPr lang="en-US" dirty="0" smtClean="0"/>
              <a:t> </a:t>
            </a:r>
            <a:r>
              <a:rPr lang="en-US" dirty="0" err="1" smtClean="0"/>
              <a:t>kelib</a:t>
            </a:r>
            <a:r>
              <a:rPr lang="en-US" dirty="0" smtClean="0"/>
              <a:t> </a:t>
            </a:r>
            <a:r>
              <a:rPr lang="en-US" dirty="0" err="1" smtClean="0"/>
              <a:t>tushgan</a:t>
            </a:r>
            <a:r>
              <a:rPr lang="en-US" dirty="0" smtClean="0"/>
              <a:t> </a:t>
            </a:r>
            <a:r>
              <a:rPr lang="en-US" dirty="0" err="1" smtClean="0"/>
              <a:t>natijalarni</a:t>
            </a:r>
            <a:r>
              <a:rPr lang="en-US" dirty="0" smtClean="0"/>
              <a:t> </a:t>
            </a:r>
            <a:r>
              <a:rPr lang="en-US" dirty="0" err="1" smtClean="0"/>
              <a:t>kuzatib</a:t>
            </a:r>
            <a:r>
              <a:rPr lang="en-US" dirty="0" smtClean="0"/>
              <a:t> </a:t>
            </a:r>
            <a:r>
              <a:rPr lang="en-US" dirty="0" err="1" smtClean="0"/>
              <a:t>borish</a:t>
            </a:r>
            <a:r>
              <a:rPr lang="en-US" dirty="0" smtClean="0"/>
              <a:t>;</a:t>
            </a:r>
          </a:p>
          <a:p>
            <a:pPr marL="742950" indent="-742950">
              <a:buFontTx/>
              <a:buAutoNum type="arabicPeriod"/>
            </a:pPr>
            <a:r>
              <a:rPr lang="en-US" dirty="0" err="1" smtClean="0"/>
              <a:t>Talabalarning</a:t>
            </a:r>
            <a:r>
              <a:rPr lang="en-US" dirty="0" smtClean="0"/>
              <a:t> </a:t>
            </a:r>
            <a:r>
              <a:rPr lang="en-US" dirty="0" err="1" smtClean="0"/>
              <a:t>natijalarini</a:t>
            </a:r>
            <a:r>
              <a:rPr lang="en-US" dirty="0" smtClean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qilib</a:t>
            </a:r>
            <a:r>
              <a:rPr lang="en-US" dirty="0" smtClean="0"/>
              <a:t> </a:t>
            </a:r>
            <a:r>
              <a:rPr lang="en-US" dirty="0" err="1" smtClean="0"/>
              <a:t>borish</a:t>
            </a:r>
            <a:r>
              <a:rPr lang="en-US" dirty="0" smtClean="0"/>
              <a:t>;</a:t>
            </a:r>
          </a:p>
          <a:p>
            <a:pPr marL="742950" indent="-742950">
              <a:buAutoNum type="arabicPeriod"/>
            </a:pPr>
            <a:endParaRPr lang="en-US" dirty="0" smtClean="0"/>
          </a:p>
          <a:p>
            <a:pPr marL="742950" indent="-7429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4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885" y="170616"/>
            <a:ext cx="9404723" cy="814107"/>
          </a:xfrm>
        </p:spPr>
        <p:txBody>
          <a:bodyPr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03805" y="984723"/>
            <a:ext cx="9404723" cy="4824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5. </a:t>
            </a:r>
            <a:r>
              <a:rPr lang="en-US" dirty="0" err="1" smtClean="0"/>
              <a:t>Talabalar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yozishma</a:t>
            </a:r>
            <a:r>
              <a:rPr lang="en-US" dirty="0" smtClean="0"/>
              <a:t> 	</a:t>
            </a:r>
            <a:r>
              <a:rPr lang="en-US" dirty="0" err="1" smtClean="0"/>
              <a:t>ko’rinishidagi</a:t>
            </a:r>
            <a:r>
              <a:rPr lang="en-US" dirty="0" smtClean="0"/>
              <a:t> 	</a:t>
            </a:r>
            <a:r>
              <a:rPr lang="en-US" dirty="0" err="1" smtClean="0"/>
              <a:t>muhokamalar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dirty="0" err="1"/>
              <a:t>Natijalarni</a:t>
            </a:r>
            <a:r>
              <a:rPr lang="en-US" dirty="0"/>
              <a:t> excel </a:t>
            </a:r>
            <a:r>
              <a:rPr lang="en-US" dirty="0" err="1"/>
              <a:t>ko’rinishida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yuklab</a:t>
            </a:r>
            <a:r>
              <a:rPr lang="en-US" dirty="0" smtClean="0"/>
              <a:t> </a:t>
            </a:r>
            <a:r>
              <a:rPr lang="en-US" dirty="0" err="1" smtClean="0"/>
              <a:t>olish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marL="742950" indent="-742950">
              <a:buAutoNum type="arabicPeriod"/>
            </a:pPr>
            <a:endParaRPr lang="en-US" dirty="0" smtClean="0"/>
          </a:p>
          <a:p>
            <a:pPr marL="742950" indent="-7429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107"/>
          </a:xfrm>
        </p:spPr>
        <p:txBody>
          <a:bodyPr/>
          <a:lstStyle/>
          <a:p>
            <a:pPr algn="ctr"/>
            <a:r>
              <a:rPr lang="en-US" dirty="0" err="1" smtClean="0"/>
              <a:t>Talaba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0886" y="1376643"/>
            <a:ext cx="9404723" cy="4824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AutoNum type="arabicPeriod"/>
            </a:pPr>
            <a:r>
              <a:rPr lang="en-US" dirty="0" smtClean="0"/>
              <a:t>Login </a:t>
            </a:r>
            <a:r>
              <a:rPr lang="en-US" dirty="0" err="1" smtClean="0"/>
              <a:t>parolini</a:t>
            </a:r>
            <a:r>
              <a:rPr lang="en-US" dirty="0" smtClean="0"/>
              <a:t> </a:t>
            </a:r>
            <a:r>
              <a:rPr lang="en-US" dirty="0" err="1" smtClean="0"/>
              <a:t>o’zgartirish</a:t>
            </a:r>
            <a:r>
              <a:rPr lang="en-US" dirty="0" smtClean="0"/>
              <a:t>;</a:t>
            </a:r>
          </a:p>
          <a:p>
            <a:pPr marL="742950" indent="-742950">
              <a:buFontTx/>
              <a:buAutoNum type="arabicPeriod"/>
            </a:pPr>
            <a:r>
              <a:rPr lang="en-US" dirty="0"/>
              <a:t>Login </a:t>
            </a:r>
            <a:r>
              <a:rPr lang="en-US" dirty="0" err="1"/>
              <a:t>parolini</a:t>
            </a:r>
            <a:r>
              <a:rPr lang="en-US" dirty="0"/>
              <a:t> </a:t>
            </a:r>
            <a:r>
              <a:rPr lang="en-US" dirty="0" err="1" smtClean="0"/>
              <a:t>tiklash</a:t>
            </a:r>
            <a:r>
              <a:rPr lang="en-US" dirty="0" smtClean="0"/>
              <a:t>;</a:t>
            </a:r>
          </a:p>
          <a:p>
            <a:pPr marL="742950" indent="-742950">
              <a:buAutoNum type="arabicPeriod"/>
            </a:pPr>
            <a:r>
              <a:rPr lang="en-US" dirty="0" err="1" smtClean="0"/>
              <a:t>Mavzuga</a:t>
            </a:r>
            <a:r>
              <a:rPr lang="en-US" dirty="0" smtClean="0"/>
              <a:t> </a:t>
            </a:r>
            <a:r>
              <a:rPr lang="en-US" dirty="0" err="1" smtClean="0"/>
              <a:t>oid</a:t>
            </a:r>
            <a:r>
              <a:rPr lang="en-US" dirty="0" smtClean="0"/>
              <a:t> </a:t>
            </a:r>
            <a:r>
              <a:rPr lang="en-US" dirty="0" err="1" smtClean="0"/>
              <a:t>materiallar</a:t>
            </a:r>
            <a:r>
              <a:rPr lang="en-US" dirty="0" smtClean="0"/>
              <a:t>;</a:t>
            </a:r>
          </a:p>
          <a:p>
            <a:pPr marL="742950" indent="-742950">
              <a:buAutoNum type="arabicPeriod"/>
            </a:pPr>
            <a:r>
              <a:rPr lang="en-US" dirty="0" err="1" smtClean="0"/>
              <a:t>Mavzuga</a:t>
            </a:r>
            <a:r>
              <a:rPr lang="en-US" dirty="0" smtClean="0"/>
              <a:t> </a:t>
            </a:r>
            <a:r>
              <a:rPr lang="en-US" dirty="0" err="1" smtClean="0"/>
              <a:t>oid</a:t>
            </a:r>
            <a:r>
              <a:rPr lang="en-US" dirty="0" smtClean="0"/>
              <a:t> test.</a:t>
            </a:r>
          </a:p>
          <a:p>
            <a:pPr marL="742950" indent="-742950">
              <a:buAutoNum type="arabicPeriod"/>
            </a:pPr>
            <a:r>
              <a:rPr lang="en-US" dirty="0" err="1" smtClean="0"/>
              <a:t>Komentariya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javobi</a:t>
            </a:r>
            <a:endParaRPr lang="en-US" dirty="0" smtClean="0"/>
          </a:p>
          <a:p>
            <a:pPr marL="742950" indent="-742950">
              <a:buAutoNum type="arabicPeriod"/>
            </a:pPr>
            <a:r>
              <a:rPr lang="en-US" dirty="0" smtClean="0"/>
              <a:t>Audio.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38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1811</TotalTime>
  <Words>106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Rollar</vt:lpstr>
      <vt:lpstr>Web sahifa</vt:lpstr>
      <vt:lpstr>Web sahifa</vt:lpstr>
      <vt:lpstr>Web sahifa</vt:lpstr>
      <vt:lpstr>Admin</vt:lpstr>
      <vt:lpstr>Admin</vt:lpstr>
      <vt:lpstr>Talaba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&amp; Learn</dc:title>
  <dc:creator>Admin</dc:creator>
  <cp:lastModifiedBy>EB</cp:lastModifiedBy>
  <cp:revision>99</cp:revision>
  <dcterms:created xsi:type="dcterms:W3CDTF">2022-04-06T04:54:45Z</dcterms:created>
  <dcterms:modified xsi:type="dcterms:W3CDTF">2024-05-16T13:01:56Z</dcterms:modified>
</cp:coreProperties>
</file>