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;p15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;p15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;p15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;p15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;p1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type="vertTx" userDrawn="1">
  <p:cSld name="VERTICAL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9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0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1;p24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2;p24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73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type="vertTitleAndTx" userDrawn="1">
  <p:cSld name="VERTICAL_TITLE_AND_VERTICAL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5;p2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6;p2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7;p25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8;p25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79;p2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1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16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16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;p16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2;p1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17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5;p17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;p17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7;p17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8;p1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;p1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1;p1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2;p18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3;p18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4;p18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5;p1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type="twoTxTwoObj" userDrawn="1">
  <p:cSld name="TWO_OBJECTS_WITH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;p19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8;p19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9;p19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0;p19" hidden="0"/>
          <p:cNvSpPr txBox="1">
            <a:spLocks noGrp="1"/>
          </p:cNvSpPr>
          <p:nvPr isPhoto="0" userDrawn="0">
            <p:ph type="body" idx="3" hasCustomPrompt="0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1;p19" hidden="0"/>
          <p:cNvSpPr txBox="1">
            <a:spLocks noGrp="1"/>
          </p:cNvSpPr>
          <p:nvPr isPhoto="0" userDrawn="0">
            <p:ph type="body" idx="4" hasCustomPrompt="0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42;p19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43;p19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44;p19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;p20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7;p20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8;p20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9;p2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21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21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2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type="objTx" userDrawn="1">
  <p:cSld name="OBJECT_WITH_CAPTIO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;p22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6;p2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7;p22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8;p22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9;p22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60;p22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type="picTx" userDrawn="1">
  <p:cSld name="PICTURE_WITH_CAPTIO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;p2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3;p23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4;p23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65;p23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66;p23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67;p2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4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14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;p1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4;p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1290414" y="3807908"/>
            <a:ext cx="961117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  <a:defRPr/>
            </a:pPr>
            <a:r>
              <a:rPr lang="ru-RU" sz="7200">
                <a:solidFill>
                  <a:srgbClr val="0070C0"/>
                </a:solidFill>
                <a:latin typeface="Arial"/>
                <a:ea typeface="Arial"/>
                <a:cs typeface="Arial"/>
              </a:rPr>
              <a:t>Животинки</a:t>
            </a:r>
            <a:endParaRPr sz="7200">
              <a:solidFill>
                <a:srgbClr val="0070C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" name="Рисунок 3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180572" y="758612"/>
            <a:ext cx="3599848" cy="3289928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046948" y="4048540"/>
            <a:ext cx="672709" cy="550397"/>
          </a:xfrm>
          <a:prstGeom prst="rect">
            <a:avLst/>
          </a:prstGeom>
        </p:spPr>
      </p:pic>
      <p:pic>
        <p:nvPicPr>
          <p:cNvPr id="7" name="Рисунок 7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472345" y="4078808"/>
            <a:ext cx="543683" cy="56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30000"/>
                <a:lumOff val="70000"/>
              </a:schemeClr>
            </a:gs>
            <a:gs pos="78000">
              <a:srgbClr val="00B050"/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9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  <a:defRPr/>
            </a:pPr>
            <a:r>
              <a:rPr lang="ru-RU" sz="6000">
                <a:solidFill>
                  <a:srgbClr val="0070C0"/>
                </a:solidFill>
                <a:latin typeface="Arial"/>
                <a:ea typeface="Arial"/>
                <a:cs typeface="Arial"/>
              </a:rPr>
              <a:t>НАША КОМАНДА</a:t>
            </a:r>
            <a:endParaRPr/>
          </a:p>
        </p:txBody>
      </p:sp>
      <p:sp>
        <p:nvSpPr>
          <p:cNvPr id="5" name="Google Shape;170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690700"/>
            <a:ext cx="10515600" cy="1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buSzPts val="2800"/>
              <a:defRPr/>
            </a:pPr>
            <a:r>
              <a:rPr lang="ru-RU"/>
              <a:t>Темиров Константин Владимирович – работал</a:t>
            </a:r>
            <a:endParaRPr/>
          </a:p>
          <a:p>
            <a:pPr indent="-457200">
              <a:lnSpc>
                <a:spcPct val="80000"/>
              </a:lnSpc>
              <a:buSzPts val="2800"/>
              <a:defRPr/>
            </a:pPr>
            <a:r>
              <a:rPr lang="ru-RU"/>
              <a:t>Алиев Амин – поддерживал морально</a:t>
            </a:r>
            <a:endParaRPr/>
          </a:p>
          <a:p>
            <a:pPr marL="228600" lvl="0" indent="-508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pPr>
            <a:endParaRPr/>
          </a:p>
          <a:p>
            <a:pPr marL="0" lvl="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 lang="ru-RU"/>
          </a:p>
          <a:p>
            <a:pPr marL="0" lvl="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 lang="ru-RU"/>
          </a:p>
          <a:p>
            <a:pPr marL="0" lvl="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 lang="ru-RU"/>
          </a:p>
          <a:p>
            <a:pPr marL="0" lvl="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 lang="ru-RU"/>
          </a:p>
          <a:p>
            <a:pPr marL="0" lvl="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</p:txBody>
      </p:sp>
      <p:pic>
        <p:nvPicPr>
          <p:cNvPr id="6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-6293353" y="3010404"/>
            <a:ext cx="6503881" cy="1511644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742822" y="4767596"/>
            <a:ext cx="7161538" cy="1459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557 -0.00277 L 2.91667E-6 -4.07407E-6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79" y="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2847 L -0.75677 -0.0481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73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30000"/>
                <a:lumOff val="70000"/>
              </a:schemeClr>
            </a:gs>
            <a:gs pos="78000">
              <a:srgbClr val="00B050"/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695325"/>
            <a:ext cx="11001375" cy="66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  <a:defRPr/>
            </a:pPr>
            <a:r>
              <a:rPr lang="ru-RU" sz="4000">
                <a:solidFill>
                  <a:srgbClr val="0070C0"/>
                </a:solidFill>
                <a:latin typeface="Arial"/>
                <a:ea typeface="Arial"/>
                <a:cs typeface="Arial"/>
              </a:rPr>
              <a:t>КАКУЮ ПРОБЛЕМУ РЕШАЕТ НАШ ПРОЕКТ?</a:t>
            </a:r>
            <a:endParaRPr sz="4000">
              <a:solidFill>
                <a:srgbClr val="0070C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98;p3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159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spcAft>
                <a:spcPts val="0"/>
              </a:spcAft>
              <a:buNone/>
              <a:defRPr/>
            </a:pPr>
            <a:r>
              <a:rPr lang="ru-RU" sz="2400">
                <a:latin typeface="Times New Roman"/>
                <a:ea typeface="Times New Roman"/>
              </a:rPr>
              <a:t>Э</a:t>
            </a:r>
            <a:r>
              <a:rPr lang="ru-RU" sz="2400">
                <a:latin typeface="Times New Roman"/>
                <a:ea typeface="Times New Roman"/>
              </a:rPr>
              <a:t>та игра созданная для обучения детей знанию осетинского языка. В ней </a:t>
            </a:r>
            <a:r>
              <a:rPr lang="ru-RU" sz="2400">
                <a:latin typeface="Calibri"/>
                <a:ea typeface="Times New Roman"/>
                <a:cs typeface="Calibri"/>
              </a:rPr>
              <a:t>представлены</a:t>
            </a:r>
            <a:r>
              <a:rPr lang="ru-RU" sz="2400">
                <a:latin typeface="Times New Roman"/>
                <a:ea typeface="Times New Roman"/>
              </a:rPr>
              <a:t> различные животные, программа работает по принципу: нажал- услышал. Она максимально понятно для детей и проста в использовании.</a:t>
            </a:r>
            <a:endParaRPr/>
          </a:p>
          <a:p>
            <a:pPr marL="114300" indent="0">
              <a:spcAft>
                <a:spcPts val="0"/>
              </a:spcAft>
              <a:buNone/>
              <a:defRPr/>
            </a:pPr>
            <a:r>
              <a:rPr lang="ru-RU" sz="2400">
                <a:latin typeface="Times New Roman"/>
                <a:ea typeface="Times New Roman"/>
              </a:rPr>
              <a:t> 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</p:txBody>
      </p:sp>
      <p:sp>
        <p:nvSpPr>
          <p:cNvPr id="6" name="Google Shape;99;p3" hidden="0"/>
          <p:cNvSpPr txBox="1"/>
          <p:nvPr isPhoto="0" userDrawn="0"/>
        </p:nvSpPr>
        <p:spPr bwMode="auto">
          <a:xfrm>
            <a:off x="2990350" y="877300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7" name="Рисунок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850410" y="3284066"/>
            <a:ext cx="6491178" cy="1282992"/>
          </a:xfrm>
          <a:prstGeom prst="rect">
            <a:avLst/>
          </a:prstGeom>
        </p:spPr>
      </p:pic>
      <p:pic>
        <p:nvPicPr>
          <p:cNvPr id="8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086946" y="4567058"/>
            <a:ext cx="6503881" cy="1511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30000"/>
                <a:lumOff val="70000"/>
              </a:schemeClr>
            </a:gs>
            <a:gs pos="78000">
              <a:srgbClr val="00B050"/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2727" y="1004887"/>
            <a:ext cx="5913273" cy="4848225"/>
          </a:xfrm>
          <a:prstGeom prst="rect">
            <a:avLst/>
          </a:prstGeom>
        </p:spPr>
      </p:pic>
      <p:pic>
        <p:nvPicPr>
          <p:cNvPr id="5" name="Рисунок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266329" y="1004887"/>
            <a:ext cx="5827060" cy="484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9;p13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913333" y="2914650"/>
            <a:ext cx="10365334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  <a:defRPr/>
            </a:pPr>
            <a:r>
              <a:rPr lang="ru-RU" sz="5400">
                <a:solidFill>
                  <a:srgbClr val="0070C0"/>
                </a:solidFill>
                <a:latin typeface="Arial"/>
                <a:ea typeface="Arial"/>
                <a:cs typeface="Arial"/>
              </a:rPr>
              <a:t>СПАСИБО ЗА ВНИМАНИЕ!</a:t>
            </a:r>
            <a:endParaRPr sz="5400">
              <a:solidFill>
                <a:srgbClr val="0070C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" name="Рисунок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488388" y="587141"/>
            <a:ext cx="2817738" cy="2575150"/>
          </a:xfrm>
          <a:prstGeom prst="rect">
            <a:avLst/>
          </a:prstGeom>
        </p:spPr>
      </p:pic>
      <p:pic>
        <p:nvPicPr>
          <p:cNvPr id="6" name="Рисунок 4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2236745" y="2625753"/>
            <a:ext cx="673253" cy="406493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-1584381" y="2473328"/>
            <a:ext cx="1038370" cy="552527"/>
          </a:xfrm>
          <a:prstGeom prst="rect">
            <a:avLst/>
          </a:prstGeom>
        </p:spPr>
      </p:pic>
      <p:pic>
        <p:nvPicPr>
          <p:cNvPr id="8" name="Рисунок 10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5042260" y="7137133"/>
            <a:ext cx="473016" cy="489910"/>
          </a:xfrm>
          <a:prstGeom prst="rect">
            <a:avLst/>
          </a:prstGeom>
        </p:spPr>
      </p:pic>
      <p:pic>
        <p:nvPicPr>
          <p:cNvPr id="9" name="Рисунок 12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1558955" y="6782863"/>
            <a:ext cx="518218" cy="457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21992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8 1.11111E-6 L 0.10247 1.11111E-6 C 0.14831 1.11111E-6 0.20495 0.05764 0.20495 0.10486 L 0.20495 0.20972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7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8 0.03588 L -0.05169 -0.309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-0.14128 -0.01759 C -0.20469 -0.02546 -0.27943 -0.12662 -0.27643 -0.20139 L -0.26966 -0.36782 " pathEditMode="relative" rAng="11040000" ptsTypes="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90" y="-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0</TotalTime>
  <Words>0</Words>
  <Application>R7-Office/6.3.1.43</Application>
  <DocSecurity>0</DocSecurity>
  <PresentationFormat>Широкоэкранный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Germes</dc:title>
  <dc:subject/>
  <dc:creator>Эдуард Шалыгин</dc:creator>
  <cp:keywords/>
  <dc:description/>
  <dc:identifier/>
  <dc:language/>
  <cp:lastModifiedBy>Константин Темиров</cp:lastModifiedBy>
  <cp:revision>22</cp:revision>
  <dcterms:modified xsi:type="dcterms:W3CDTF">2022-01-16T15:24:15Z</dcterms:modified>
  <cp:category/>
  <cp:contentStatus/>
  <cp:version/>
</cp:coreProperties>
</file>