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955F23-1D39-834E-A409-9AC17BD7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DF0E-90BF-EC4E-8934-156187A1162F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16/12/21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415F7B-CE6E-6D4A-B5AB-BDDDCD95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EF8AF7-5DF2-EB49-AC54-6BEB41FC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39B-ACC7-1A4E-906B-A9546BA1AB75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ulo">
            <a:extLst>
              <a:ext uri="{FF2B5EF4-FFF2-40B4-BE49-F238E27FC236}">
                <a16:creationId xmlns:a16="http://schemas.microsoft.com/office/drawing/2014/main" id="{31901168-FEF9-924E-8853-923253593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095" y="1631315"/>
            <a:ext cx="9991898" cy="1325563"/>
          </a:xfrm>
          <a:prstGeom prst="rect">
            <a:avLst/>
          </a:prstGeom>
          <a:noFill/>
        </p:spPr>
        <p:txBody>
          <a:bodyPr/>
          <a:lstStyle>
            <a:lvl1pPr algn="ctr">
              <a:defRPr b="0" i="0">
                <a:solidFill>
                  <a:srgbClr val="DEC9A2"/>
                </a:solidFill>
                <a:latin typeface="Montserrat SemiBold" panose="00000700000000000000" pitchFamily="2" charset="0"/>
              </a:defRPr>
            </a:lvl1pPr>
          </a:lstStyle>
          <a:p>
            <a:endParaRPr lang="es-MX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7D969CF-33B8-2E42-BA1B-8D19A4FC2066}"/>
              </a:ext>
            </a:extLst>
          </p:cNvPr>
          <p:cNvCxnSpPr/>
          <p:nvPr userDrawn="1"/>
        </p:nvCxnSpPr>
        <p:spPr>
          <a:xfrm>
            <a:off x="2006600" y="3048000"/>
            <a:ext cx="8178800" cy="0"/>
          </a:xfrm>
          <a:prstGeom prst="line">
            <a:avLst/>
          </a:prstGeom>
          <a:ln w="38100">
            <a:solidFill>
              <a:srgbClr val="DEC9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DB3652FF-C833-44C6-97B9-42B3C1E99B0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8213" y="3797049"/>
            <a:ext cx="6730567" cy="2859272"/>
          </a:xfrm>
          <a:prstGeom prst="rect">
            <a:avLst/>
          </a:prstGeom>
        </p:spPr>
      </p:pic>
      <p:sp>
        <p:nvSpPr>
          <p:cNvPr id="9" name="fecha">
            <a:extLst>
              <a:ext uri="{FF2B5EF4-FFF2-40B4-BE49-F238E27FC236}">
                <a16:creationId xmlns:a16="http://schemas.microsoft.com/office/drawing/2014/main" id="{80C9D098-7AFE-44F7-B273-9D97E87AA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464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MX" sz="2400" b="0" i="0" kern="1200" dirty="0">
                <a:solidFill>
                  <a:schemeClr val="bg1"/>
                </a:solidFill>
                <a:latin typeface="Montserrat SemiBold" panose="00000700000000000000" pitchFamily="2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635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lertometro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echa">
            <a:extLst>
              <a:ext uri="{FF2B5EF4-FFF2-40B4-BE49-F238E27FC236}">
                <a16:creationId xmlns:a16="http://schemas.microsoft.com/office/drawing/2014/main" id="{F4832131-C887-4049-BCB4-2F7FAAB12803}"/>
              </a:ext>
            </a:extLst>
          </p:cNvPr>
          <p:cNvSpPr/>
          <p:nvPr userDrawn="1"/>
        </p:nvSpPr>
        <p:spPr>
          <a:xfrm>
            <a:off x="19250" y="6512115"/>
            <a:ext cx="7726699" cy="331154"/>
          </a:xfrm>
          <a:prstGeom prst="rect">
            <a:avLst/>
          </a:prstGeom>
          <a:solidFill>
            <a:srgbClr val="C6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>
              <a:defRPr/>
            </a:pPr>
            <a:endParaRPr kumimoji="0" lang="es-MX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6858CD6-F908-214A-9427-A81A97188C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4165" y="5390911"/>
            <a:ext cx="1212247" cy="143112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5E4D864-35FA-F442-8B0E-1F3F4D58E6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90467" y="1365687"/>
            <a:ext cx="1962401" cy="515741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49D3F11-2284-4646-BB56-7357542C75E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4166" y="4137"/>
            <a:ext cx="5318000" cy="14977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361158F-D0FE-244B-BBBE-64A398A3E34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75814" y="161057"/>
            <a:ext cx="1468044" cy="1183907"/>
          </a:xfrm>
          <a:prstGeom prst="rect">
            <a:avLst/>
          </a:prstGeom>
          <a:ln>
            <a:noFill/>
          </a:ln>
        </p:spPr>
      </p:pic>
      <p:sp>
        <p:nvSpPr>
          <p:cNvPr id="26" name="3">
            <a:extLst>
              <a:ext uri="{FF2B5EF4-FFF2-40B4-BE49-F238E27FC236}">
                <a16:creationId xmlns:a16="http://schemas.microsoft.com/office/drawing/2014/main" id="{00822F34-D293-BC47-AF10-AB870FA22698}"/>
              </a:ext>
            </a:extLst>
          </p:cNvPr>
          <p:cNvSpPr txBox="1"/>
          <p:nvPr userDrawn="1"/>
        </p:nvSpPr>
        <p:spPr>
          <a:xfrm>
            <a:off x="4742357" y="3479827"/>
            <a:ext cx="1044000" cy="57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8" name="1">
            <a:extLst>
              <a:ext uri="{FF2B5EF4-FFF2-40B4-BE49-F238E27FC236}">
                <a16:creationId xmlns:a16="http://schemas.microsoft.com/office/drawing/2014/main" id="{8D55ACB0-28F7-D740-86EC-0483FA643C3A}"/>
              </a:ext>
            </a:extLst>
          </p:cNvPr>
          <p:cNvSpPr txBox="1"/>
          <p:nvPr userDrawn="1"/>
        </p:nvSpPr>
        <p:spPr>
          <a:xfrm>
            <a:off x="4742357" y="2288205"/>
            <a:ext cx="1044000" cy="57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9" name="4">
            <a:extLst>
              <a:ext uri="{FF2B5EF4-FFF2-40B4-BE49-F238E27FC236}">
                <a16:creationId xmlns:a16="http://schemas.microsoft.com/office/drawing/2014/main" id="{F0E497AE-B7EB-7E45-9A15-5AD73E5101FF}"/>
              </a:ext>
            </a:extLst>
          </p:cNvPr>
          <p:cNvSpPr txBox="1"/>
          <p:nvPr userDrawn="1"/>
        </p:nvSpPr>
        <p:spPr>
          <a:xfrm>
            <a:off x="2679492" y="3482181"/>
            <a:ext cx="1044000" cy="57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30" name="2">
            <a:extLst>
              <a:ext uri="{FF2B5EF4-FFF2-40B4-BE49-F238E27FC236}">
                <a16:creationId xmlns:a16="http://schemas.microsoft.com/office/drawing/2014/main" id="{54297A5C-CAFF-8D4F-923E-648EB988E8A4}"/>
              </a:ext>
            </a:extLst>
          </p:cNvPr>
          <p:cNvSpPr txBox="1"/>
          <p:nvPr userDrawn="1"/>
        </p:nvSpPr>
        <p:spPr>
          <a:xfrm>
            <a:off x="2679492" y="2283646"/>
            <a:ext cx="1044000" cy="57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4" name="cuadro_2">
            <a:extLst>
              <a:ext uri="{FF2B5EF4-FFF2-40B4-BE49-F238E27FC236}">
                <a16:creationId xmlns:a16="http://schemas.microsoft.com/office/drawing/2014/main" id="{2C464364-E36F-EA4C-9BAE-DCAE0B550A1B}"/>
              </a:ext>
            </a:extLst>
          </p:cNvPr>
          <p:cNvSpPr txBox="1"/>
          <p:nvPr userDrawn="1"/>
        </p:nvSpPr>
        <p:spPr>
          <a:xfrm>
            <a:off x="383756" y="2440841"/>
            <a:ext cx="21778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16" name="cuadro_4">
            <a:extLst>
              <a:ext uri="{FF2B5EF4-FFF2-40B4-BE49-F238E27FC236}">
                <a16:creationId xmlns:a16="http://schemas.microsoft.com/office/drawing/2014/main" id="{822233BC-066B-8D40-A5A4-B4246A9429C1}"/>
              </a:ext>
            </a:extLst>
          </p:cNvPr>
          <p:cNvSpPr txBox="1"/>
          <p:nvPr userDrawn="1"/>
        </p:nvSpPr>
        <p:spPr>
          <a:xfrm>
            <a:off x="383756" y="3597267"/>
            <a:ext cx="21778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17" name="cuadro_3">
            <a:extLst>
              <a:ext uri="{FF2B5EF4-FFF2-40B4-BE49-F238E27FC236}">
                <a16:creationId xmlns:a16="http://schemas.microsoft.com/office/drawing/2014/main" id="{EF6B237E-86EA-5049-ACDA-792E64224421}"/>
              </a:ext>
            </a:extLst>
          </p:cNvPr>
          <p:cNvSpPr txBox="1"/>
          <p:nvPr userDrawn="1"/>
        </p:nvSpPr>
        <p:spPr>
          <a:xfrm>
            <a:off x="5899669" y="3597267"/>
            <a:ext cx="21778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18" name="cuadro_1">
            <a:extLst>
              <a:ext uri="{FF2B5EF4-FFF2-40B4-BE49-F238E27FC236}">
                <a16:creationId xmlns:a16="http://schemas.microsoft.com/office/drawing/2014/main" id="{61EAF457-FC98-904C-B8CC-6F30BE2A78C5}"/>
              </a:ext>
            </a:extLst>
          </p:cNvPr>
          <p:cNvSpPr txBox="1"/>
          <p:nvPr userDrawn="1"/>
        </p:nvSpPr>
        <p:spPr>
          <a:xfrm>
            <a:off x="5903775" y="2440841"/>
            <a:ext cx="21778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19" name="cuadro_fecha">
            <a:extLst>
              <a:ext uri="{FF2B5EF4-FFF2-40B4-BE49-F238E27FC236}">
                <a16:creationId xmlns:a16="http://schemas.microsoft.com/office/drawing/2014/main" id="{63DFB6E9-2952-644F-A7BB-107CB3C8DABB}"/>
              </a:ext>
            </a:extLst>
          </p:cNvPr>
          <p:cNvSpPr txBox="1"/>
          <p:nvPr userDrawn="1"/>
        </p:nvSpPr>
        <p:spPr>
          <a:xfrm>
            <a:off x="3724977" y="6546887"/>
            <a:ext cx="3998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20" name="hashtags">
            <a:extLst>
              <a:ext uri="{FF2B5EF4-FFF2-40B4-BE49-F238E27FC236}">
                <a16:creationId xmlns:a16="http://schemas.microsoft.com/office/drawing/2014/main" id="{F7362C94-63D0-0D48-B988-BC4AB2CE1F34}"/>
              </a:ext>
            </a:extLst>
          </p:cNvPr>
          <p:cNvSpPr txBox="1"/>
          <p:nvPr userDrawn="1"/>
        </p:nvSpPr>
        <p:spPr>
          <a:xfrm>
            <a:off x="1376412" y="5534882"/>
            <a:ext cx="1088906" cy="714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21" name="fuentes">
            <a:extLst>
              <a:ext uri="{FF2B5EF4-FFF2-40B4-BE49-F238E27FC236}">
                <a16:creationId xmlns:a16="http://schemas.microsoft.com/office/drawing/2014/main" id="{0063B4C5-6077-D446-87A0-571BAC49AFB9}"/>
              </a:ext>
            </a:extLst>
          </p:cNvPr>
          <p:cNvSpPr txBox="1"/>
          <p:nvPr userDrawn="1"/>
        </p:nvSpPr>
        <p:spPr>
          <a:xfrm>
            <a:off x="8811360" y="753011"/>
            <a:ext cx="2677886" cy="577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187193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lertometr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echa">
            <a:extLst>
              <a:ext uri="{FF2B5EF4-FFF2-40B4-BE49-F238E27FC236}">
                <a16:creationId xmlns:a16="http://schemas.microsoft.com/office/drawing/2014/main" id="{F4832131-C887-4049-BCB4-2F7FAAB12803}"/>
              </a:ext>
            </a:extLst>
          </p:cNvPr>
          <p:cNvSpPr/>
          <p:nvPr userDrawn="1"/>
        </p:nvSpPr>
        <p:spPr>
          <a:xfrm>
            <a:off x="19250" y="6512115"/>
            <a:ext cx="7726699" cy="331154"/>
          </a:xfrm>
          <a:prstGeom prst="rect">
            <a:avLst/>
          </a:prstGeom>
          <a:solidFill>
            <a:srgbClr val="C6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>
              <a:defRPr/>
            </a:pPr>
            <a:endParaRPr kumimoji="0" lang="es-MX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6858CD6-F908-214A-9427-A81A97188C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4165" y="5390911"/>
            <a:ext cx="1212247" cy="143112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5E4D864-35FA-F442-8B0E-1F3F4D58E6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90467" y="1365687"/>
            <a:ext cx="1962401" cy="515741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49D3F11-2284-4646-BB56-7357542C75E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4166" y="4137"/>
            <a:ext cx="5318000" cy="1497750"/>
          </a:xfrm>
          <a:prstGeom prst="rect">
            <a:avLst/>
          </a:prstGeom>
        </p:spPr>
      </p:pic>
      <p:sp>
        <p:nvSpPr>
          <p:cNvPr id="26" name="5">
            <a:extLst>
              <a:ext uri="{FF2B5EF4-FFF2-40B4-BE49-F238E27FC236}">
                <a16:creationId xmlns:a16="http://schemas.microsoft.com/office/drawing/2014/main" id="{00822F34-D293-BC47-AF10-AB870FA22698}"/>
              </a:ext>
            </a:extLst>
          </p:cNvPr>
          <p:cNvSpPr txBox="1"/>
          <p:nvPr userDrawn="1"/>
        </p:nvSpPr>
        <p:spPr>
          <a:xfrm>
            <a:off x="4742357" y="4079515"/>
            <a:ext cx="1044000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7" name="3">
            <a:extLst>
              <a:ext uri="{FF2B5EF4-FFF2-40B4-BE49-F238E27FC236}">
                <a16:creationId xmlns:a16="http://schemas.microsoft.com/office/drawing/2014/main" id="{F6431A34-FA76-AE45-AE7C-1AC0B6247D3F}"/>
              </a:ext>
            </a:extLst>
          </p:cNvPr>
          <p:cNvSpPr txBox="1"/>
          <p:nvPr userDrawn="1"/>
        </p:nvSpPr>
        <p:spPr>
          <a:xfrm>
            <a:off x="4753967" y="2881015"/>
            <a:ext cx="1044000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8" name="1">
            <a:extLst>
              <a:ext uri="{FF2B5EF4-FFF2-40B4-BE49-F238E27FC236}">
                <a16:creationId xmlns:a16="http://schemas.microsoft.com/office/drawing/2014/main" id="{8D55ACB0-28F7-D740-86EC-0483FA643C3A}"/>
              </a:ext>
            </a:extLst>
          </p:cNvPr>
          <p:cNvSpPr txBox="1"/>
          <p:nvPr userDrawn="1"/>
        </p:nvSpPr>
        <p:spPr>
          <a:xfrm>
            <a:off x="4762090" y="1998036"/>
            <a:ext cx="1044000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9" name="4">
            <a:extLst>
              <a:ext uri="{FF2B5EF4-FFF2-40B4-BE49-F238E27FC236}">
                <a16:creationId xmlns:a16="http://schemas.microsoft.com/office/drawing/2014/main" id="{F0E497AE-B7EB-7E45-9A15-5AD73E5101FF}"/>
              </a:ext>
            </a:extLst>
          </p:cNvPr>
          <p:cNvSpPr txBox="1"/>
          <p:nvPr userDrawn="1"/>
        </p:nvSpPr>
        <p:spPr>
          <a:xfrm>
            <a:off x="2679492" y="3482181"/>
            <a:ext cx="1044000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30" name="2">
            <a:extLst>
              <a:ext uri="{FF2B5EF4-FFF2-40B4-BE49-F238E27FC236}">
                <a16:creationId xmlns:a16="http://schemas.microsoft.com/office/drawing/2014/main" id="{54297A5C-CAFF-8D4F-923E-648EB988E8A4}"/>
              </a:ext>
            </a:extLst>
          </p:cNvPr>
          <p:cNvSpPr txBox="1"/>
          <p:nvPr userDrawn="1"/>
        </p:nvSpPr>
        <p:spPr>
          <a:xfrm>
            <a:off x="2679492" y="2283646"/>
            <a:ext cx="1044000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4" name="cuadro_2">
            <a:extLst>
              <a:ext uri="{FF2B5EF4-FFF2-40B4-BE49-F238E27FC236}">
                <a16:creationId xmlns:a16="http://schemas.microsoft.com/office/drawing/2014/main" id="{2C464364-E36F-EA4C-9BAE-DCAE0B550A1B}"/>
              </a:ext>
            </a:extLst>
          </p:cNvPr>
          <p:cNvSpPr txBox="1"/>
          <p:nvPr userDrawn="1"/>
        </p:nvSpPr>
        <p:spPr>
          <a:xfrm>
            <a:off x="383756" y="2440841"/>
            <a:ext cx="2177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15" name="cuadro_3">
            <a:extLst>
              <a:ext uri="{FF2B5EF4-FFF2-40B4-BE49-F238E27FC236}">
                <a16:creationId xmlns:a16="http://schemas.microsoft.com/office/drawing/2014/main" id="{6463E8E4-25EF-9D46-8FBD-8BF14575D7E9}"/>
              </a:ext>
            </a:extLst>
          </p:cNvPr>
          <p:cNvSpPr txBox="1"/>
          <p:nvPr userDrawn="1"/>
        </p:nvSpPr>
        <p:spPr>
          <a:xfrm>
            <a:off x="6066607" y="3039471"/>
            <a:ext cx="2177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16" name="cuadro_4">
            <a:extLst>
              <a:ext uri="{FF2B5EF4-FFF2-40B4-BE49-F238E27FC236}">
                <a16:creationId xmlns:a16="http://schemas.microsoft.com/office/drawing/2014/main" id="{822233BC-066B-8D40-A5A4-B4246A9429C1}"/>
              </a:ext>
            </a:extLst>
          </p:cNvPr>
          <p:cNvSpPr txBox="1"/>
          <p:nvPr userDrawn="1"/>
        </p:nvSpPr>
        <p:spPr>
          <a:xfrm>
            <a:off x="383756" y="3597267"/>
            <a:ext cx="2177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17" name="cuadro_5">
            <a:extLst>
              <a:ext uri="{FF2B5EF4-FFF2-40B4-BE49-F238E27FC236}">
                <a16:creationId xmlns:a16="http://schemas.microsoft.com/office/drawing/2014/main" id="{EF6B237E-86EA-5049-ACDA-792E64224421}"/>
              </a:ext>
            </a:extLst>
          </p:cNvPr>
          <p:cNvSpPr txBox="1"/>
          <p:nvPr userDrawn="1"/>
        </p:nvSpPr>
        <p:spPr>
          <a:xfrm>
            <a:off x="6066607" y="4236710"/>
            <a:ext cx="2177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18" name="cuadro_1">
            <a:extLst>
              <a:ext uri="{FF2B5EF4-FFF2-40B4-BE49-F238E27FC236}">
                <a16:creationId xmlns:a16="http://schemas.microsoft.com/office/drawing/2014/main" id="{61EAF457-FC98-904C-B8CC-6F30BE2A78C5}"/>
              </a:ext>
            </a:extLst>
          </p:cNvPr>
          <p:cNvSpPr txBox="1"/>
          <p:nvPr userDrawn="1"/>
        </p:nvSpPr>
        <p:spPr>
          <a:xfrm>
            <a:off x="6066607" y="2152841"/>
            <a:ext cx="2177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19" name="cuadro_fecha">
            <a:extLst>
              <a:ext uri="{FF2B5EF4-FFF2-40B4-BE49-F238E27FC236}">
                <a16:creationId xmlns:a16="http://schemas.microsoft.com/office/drawing/2014/main" id="{63DFB6E9-2952-644F-A7BB-107CB3C8DABB}"/>
              </a:ext>
            </a:extLst>
          </p:cNvPr>
          <p:cNvSpPr txBox="1"/>
          <p:nvPr userDrawn="1"/>
        </p:nvSpPr>
        <p:spPr>
          <a:xfrm>
            <a:off x="3724977" y="6546887"/>
            <a:ext cx="3998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20" name="hashtags">
            <a:extLst>
              <a:ext uri="{FF2B5EF4-FFF2-40B4-BE49-F238E27FC236}">
                <a16:creationId xmlns:a16="http://schemas.microsoft.com/office/drawing/2014/main" id="{F7362C94-63D0-0D48-B988-BC4AB2CE1F34}"/>
              </a:ext>
            </a:extLst>
          </p:cNvPr>
          <p:cNvSpPr txBox="1"/>
          <p:nvPr userDrawn="1"/>
        </p:nvSpPr>
        <p:spPr>
          <a:xfrm>
            <a:off x="1376412" y="5534882"/>
            <a:ext cx="1088906" cy="714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21" name="fuentes">
            <a:extLst>
              <a:ext uri="{FF2B5EF4-FFF2-40B4-BE49-F238E27FC236}">
                <a16:creationId xmlns:a16="http://schemas.microsoft.com/office/drawing/2014/main" id="{0063B4C5-6077-D446-87A0-571BAC49AFB9}"/>
              </a:ext>
            </a:extLst>
          </p:cNvPr>
          <p:cNvSpPr txBox="1"/>
          <p:nvPr userDrawn="1"/>
        </p:nvSpPr>
        <p:spPr>
          <a:xfrm>
            <a:off x="8811360" y="753011"/>
            <a:ext cx="2677886" cy="577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857796CA-DDAC-1E4D-8689-5DBC18F7C85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75814" y="161057"/>
            <a:ext cx="1468044" cy="118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1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lertometr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echa">
            <a:extLst>
              <a:ext uri="{FF2B5EF4-FFF2-40B4-BE49-F238E27FC236}">
                <a16:creationId xmlns:a16="http://schemas.microsoft.com/office/drawing/2014/main" id="{F4832131-C887-4049-BCB4-2F7FAAB12803}"/>
              </a:ext>
            </a:extLst>
          </p:cNvPr>
          <p:cNvSpPr/>
          <p:nvPr userDrawn="1"/>
        </p:nvSpPr>
        <p:spPr>
          <a:xfrm>
            <a:off x="19250" y="6512115"/>
            <a:ext cx="7726699" cy="331154"/>
          </a:xfrm>
          <a:prstGeom prst="rect">
            <a:avLst/>
          </a:prstGeom>
          <a:solidFill>
            <a:srgbClr val="C6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>
              <a:defRPr/>
            </a:pPr>
            <a:endParaRPr kumimoji="0" lang="es-MX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6858CD6-F908-214A-9427-A81A97188C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4165" y="5390911"/>
            <a:ext cx="1212247" cy="143112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5E4D864-35FA-F442-8B0E-1F3F4D58E6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90467" y="1365687"/>
            <a:ext cx="1962401" cy="515741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49D3F11-2284-4646-BB56-7357542C75E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4166" y="4137"/>
            <a:ext cx="5318000" cy="1497750"/>
          </a:xfrm>
          <a:prstGeom prst="rect">
            <a:avLst/>
          </a:prstGeom>
        </p:spPr>
      </p:pic>
      <p:sp>
        <p:nvSpPr>
          <p:cNvPr id="26" name="6">
            <a:extLst>
              <a:ext uri="{FF2B5EF4-FFF2-40B4-BE49-F238E27FC236}">
                <a16:creationId xmlns:a16="http://schemas.microsoft.com/office/drawing/2014/main" id="{00822F34-D293-BC47-AF10-AB870FA22698}"/>
              </a:ext>
            </a:extLst>
          </p:cNvPr>
          <p:cNvSpPr txBox="1"/>
          <p:nvPr userDrawn="1"/>
        </p:nvSpPr>
        <p:spPr>
          <a:xfrm>
            <a:off x="2694849" y="3727296"/>
            <a:ext cx="1044000" cy="57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7" name="4">
            <a:extLst>
              <a:ext uri="{FF2B5EF4-FFF2-40B4-BE49-F238E27FC236}">
                <a16:creationId xmlns:a16="http://schemas.microsoft.com/office/drawing/2014/main" id="{F6431A34-FA76-AE45-AE7C-1AC0B6247D3F}"/>
              </a:ext>
            </a:extLst>
          </p:cNvPr>
          <p:cNvSpPr txBox="1"/>
          <p:nvPr userDrawn="1"/>
        </p:nvSpPr>
        <p:spPr>
          <a:xfrm>
            <a:off x="2694849" y="2793274"/>
            <a:ext cx="1044000" cy="57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8" name="2">
            <a:extLst>
              <a:ext uri="{FF2B5EF4-FFF2-40B4-BE49-F238E27FC236}">
                <a16:creationId xmlns:a16="http://schemas.microsoft.com/office/drawing/2014/main" id="{8D55ACB0-28F7-D740-86EC-0483FA643C3A}"/>
              </a:ext>
            </a:extLst>
          </p:cNvPr>
          <p:cNvSpPr txBox="1"/>
          <p:nvPr userDrawn="1"/>
        </p:nvSpPr>
        <p:spPr>
          <a:xfrm>
            <a:off x="2705607" y="1916701"/>
            <a:ext cx="1044000" cy="57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9" name="5">
            <a:extLst>
              <a:ext uri="{FF2B5EF4-FFF2-40B4-BE49-F238E27FC236}">
                <a16:creationId xmlns:a16="http://schemas.microsoft.com/office/drawing/2014/main" id="{F0E497AE-B7EB-7E45-9A15-5AD73E5101FF}"/>
              </a:ext>
            </a:extLst>
          </p:cNvPr>
          <p:cNvSpPr txBox="1"/>
          <p:nvPr userDrawn="1"/>
        </p:nvSpPr>
        <p:spPr>
          <a:xfrm>
            <a:off x="4741626" y="3716538"/>
            <a:ext cx="1044000" cy="57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30" name="3">
            <a:extLst>
              <a:ext uri="{FF2B5EF4-FFF2-40B4-BE49-F238E27FC236}">
                <a16:creationId xmlns:a16="http://schemas.microsoft.com/office/drawing/2014/main" id="{54297A5C-CAFF-8D4F-923E-648EB988E8A4}"/>
              </a:ext>
            </a:extLst>
          </p:cNvPr>
          <p:cNvSpPr txBox="1"/>
          <p:nvPr userDrawn="1"/>
        </p:nvSpPr>
        <p:spPr>
          <a:xfrm>
            <a:off x="4730868" y="2793274"/>
            <a:ext cx="1044000" cy="57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4" name="cuadro_3">
            <a:extLst>
              <a:ext uri="{FF2B5EF4-FFF2-40B4-BE49-F238E27FC236}">
                <a16:creationId xmlns:a16="http://schemas.microsoft.com/office/drawing/2014/main" id="{2C464364-E36F-EA4C-9BAE-DCAE0B550A1B}"/>
              </a:ext>
            </a:extLst>
          </p:cNvPr>
          <p:cNvSpPr txBox="1"/>
          <p:nvPr userDrawn="1"/>
        </p:nvSpPr>
        <p:spPr>
          <a:xfrm>
            <a:off x="6078017" y="2825048"/>
            <a:ext cx="21778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15" name="cuadro_4">
            <a:extLst>
              <a:ext uri="{FF2B5EF4-FFF2-40B4-BE49-F238E27FC236}">
                <a16:creationId xmlns:a16="http://schemas.microsoft.com/office/drawing/2014/main" id="{6463E8E4-25EF-9D46-8FBD-8BF14575D7E9}"/>
              </a:ext>
            </a:extLst>
          </p:cNvPr>
          <p:cNvSpPr txBox="1"/>
          <p:nvPr userDrawn="1"/>
        </p:nvSpPr>
        <p:spPr>
          <a:xfrm>
            <a:off x="287506" y="2950469"/>
            <a:ext cx="21778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16" name="cuadro_5">
            <a:extLst>
              <a:ext uri="{FF2B5EF4-FFF2-40B4-BE49-F238E27FC236}">
                <a16:creationId xmlns:a16="http://schemas.microsoft.com/office/drawing/2014/main" id="{822233BC-066B-8D40-A5A4-B4246A9429C1}"/>
              </a:ext>
            </a:extLst>
          </p:cNvPr>
          <p:cNvSpPr txBox="1"/>
          <p:nvPr userDrawn="1"/>
        </p:nvSpPr>
        <p:spPr>
          <a:xfrm>
            <a:off x="6078017" y="3767137"/>
            <a:ext cx="21778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17" name="cuadro_6">
            <a:extLst>
              <a:ext uri="{FF2B5EF4-FFF2-40B4-BE49-F238E27FC236}">
                <a16:creationId xmlns:a16="http://schemas.microsoft.com/office/drawing/2014/main" id="{EF6B237E-86EA-5049-ACDA-792E64224421}"/>
              </a:ext>
            </a:extLst>
          </p:cNvPr>
          <p:cNvSpPr txBox="1"/>
          <p:nvPr userDrawn="1"/>
        </p:nvSpPr>
        <p:spPr>
          <a:xfrm>
            <a:off x="287506" y="3745391"/>
            <a:ext cx="21778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18" name="cuadro_2">
            <a:extLst>
              <a:ext uri="{FF2B5EF4-FFF2-40B4-BE49-F238E27FC236}">
                <a16:creationId xmlns:a16="http://schemas.microsoft.com/office/drawing/2014/main" id="{61EAF457-FC98-904C-B8CC-6F30BE2A78C5}"/>
              </a:ext>
            </a:extLst>
          </p:cNvPr>
          <p:cNvSpPr txBox="1"/>
          <p:nvPr userDrawn="1"/>
        </p:nvSpPr>
        <p:spPr>
          <a:xfrm>
            <a:off x="287506" y="1994249"/>
            <a:ext cx="21778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19" name="cuadro_fecha">
            <a:extLst>
              <a:ext uri="{FF2B5EF4-FFF2-40B4-BE49-F238E27FC236}">
                <a16:creationId xmlns:a16="http://schemas.microsoft.com/office/drawing/2014/main" id="{63DFB6E9-2952-644F-A7BB-107CB3C8DABB}"/>
              </a:ext>
            </a:extLst>
          </p:cNvPr>
          <p:cNvSpPr txBox="1"/>
          <p:nvPr userDrawn="1"/>
        </p:nvSpPr>
        <p:spPr>
          <a:xfrm>
            <a:off x="3724977" y="6537262"/>
            <a:ext cx="3998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20" name="hashtags">
            <a:extLst>
              <a:ext uri="{FF2B5EF4-FFF2-40B4-BE49-F238E27FC236}">
                <a16:creationId xmlns:a16="http://schemas.microsoft.com/office/drawing/2014/main" id="{F7362C94-63D0-0D48-B988-BC4AB2CE1F34}"/>
              </a:ext>
            </a:extLst>
          </p:cNvPr>
          <p:cNvSpPr txBox="1"/>
          <p:nvPr userDrawn="1"/>
        </p:nvSpPr>
        <p:spPr>
          <a:xfrm>
            <a:off x="1376412" y="5534882"/>
            <a:ext cx="1088906" cy="714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21" name="fuentes">
            <a:extLst>
              <a:ext uri="{FF2B5EF4-FFF2-40B4-BE49-F238E27FC236}">
                <a16:creationId xmlns:a16="http://schemas.microsoft.com/office/drawing/2014/main" id="{0063B4C5-6077-D446-87A0-571BAC49AFB9}"/>
              </a:ext>
            </a:extLst>
          </p:cNvPr>
          <p:cNvSpPr txBox="1"/>
          <p:nvPr userDrawn="1"/>
        </p:nvSpPr>
        <p:spPr>
          <a:xfrm>
            <a:off x="8920556" y="753011"/>
            <a:ext cx="2677886" cy="577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22" name="1">
            <a:extLst>
              <a:ext uri="{FF2B5EF4-FFF2-40B4-BE49-F238E27FC236}">
                <a16:creationId xmlns:a16="http://schemas.microsoft.com/office/drawing/2014/main" id="{40DBCAE2-5129-614B-AD81-2B5B71F31D1F}"/>
              </a:ext>
            </a:extLst>
          </p:cNvPr>
          <p:cNvSpPr txBox="1"/>
          <p:nvPr userDrawn="1"/>
        </p:nvSpPr>
        <p:spPr>
          <a:xfrm>
            <a:off x="4741626" y="1916701"/>
            <a:ext cx="1044000" cy="57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3" name="cuadro_1">
            <a:extLst>
              <a:ext uri="{FF2B5EF4-FFF2-40B4-BE49-F238E27FC236}">
                <a16:creationId xmlns:a16="http://schemas.microsoft.com/office/drawing/2014/main" id="{79B1909F-67D0-B144-B3C3-E9CE119C8C1A}"/>
              </a:ext>
            </a:extLst>
          </p:cNvPr>
          <p:cNvSpPr txBox="1"/>
          <p:nvPr userDrawn="1"/>
        </p:nvSpPr>
        <p:spPr>
          <a:xfrm>
            <a:off x="6078017" y="1943091"/>
            <a:ext cx="21778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61607FBE-71FC-8045-BF7E-9293982125F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75814" y="161057"/>
            <a:ext cx="1468044" cy="118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2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lertometro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echa">
            <a:extLst>
              <a:ext uri="{FF2B5EF4-FFF2-40B4-BE49-F238E27FC236}">
                <a16:creationId xmlns:a16="http://schemas.microsoft.com/office/drawing/2014/main" id="{F4832131-C887-4049-BCB4-2F7FAAB12803}"/>
              </a:ext>
            </a:extLst>
          </p:cNvPr>
          <p:cNvSpPr/>
          <p:nvPr userDrawn="1"/>
        </p:nvSpPr>
        <p:spPr>
          <a:xfrm>
            <a:off x="19250" y="6512115"/>
            <a:ext cx="7726699" cy="331154"/>
          </a:xfrm>
          <a:prstGeom prst="rect">
            <a:avLst/>
          </a:prstGeom>
          <a:solidFill>
            <a:srgbClr val="C6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>
              <a:defRPr/>
            </a:pPr>
            <a:endParaRPr kumimoji="0" lang="es-MX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6858CD6-F908-214A-9427-A81A97188C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4165" y="5390911"/>
            <a:ext cx="1212247" cy="143112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5E4D864-35FA-F442-8B0E-1F3F4D58E6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90467" y="1365687"/>
            <a:ext cx="1962401" cy="515741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49D3F11-2284-4646-BB56-7357542C75E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4166" y="4137"/>
            <a:ext cx="5318000" cy="1497750"/>
          </a:xfrm>
          <a:prstGeom prst="rect">
            <a:avLst/>
          </a:prstGeom>
        </p:spPr>
      </p:pic>
      <p:sp>
        <p:nvSpPr>
          <p:cNvPr id="26" name="6">
            <a:extLst>
              <a:ext uri="{FF2B5EF4-FFF2-40B4-BE49-F238E27FC236}">
                <a16:creationId xmlns:a16="http://schemas.microsoft.com/office/drawing/2014/main" id="{00822F34-D293-BC47-AF10-AB870FA22698}"/>
              </a:ext>
            </a:extLst>
          </p:cNvPr>
          <p:cNvSpPr txBox="1"/>
          <p:nvPr userDrawn="1"/>
        </p:nvSpPr>
        <p:spPr>
          <a:xfrm>
            <a:off x="2711994" y="3880041"/>
            <a:ext cx="1044000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7" name="4">
            <a:extLst>
              <a:ext uri="{FF2B5EF4-FFF2-40B4-BE49-F238E27FC236}">
                <a16:creationId xmlns:a16="http://schemas.microsoft.com/office/drawing/2014/main" id="{F6431A34-FA76-AE45-AE7C-1AC0B6247D3F}"/>
              </a:ext>
            </a:extLst>
          </p:cNvPr>
          <p:cNvSpPr txBox="1"/>
          <p:nvPr userDrawn="1"/>
        </p:nvSpPr>
        <p:spPr>
          <a:xfrm>
            <a:off x="2704704" y="3079456"/>
            <a:ext cx="1044000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8" name="2">
            <a:extLst>
              <a:ext uri="{FF2B5EF4-FFF2-40B4-BE49-F238E27FC236}">
                <a16:creationId xmlns:a16="http://schemas.microsoft.com/office/drawing/2014/main" id="{8D55ACB0-28F7-D740-86EC-0483FA643C3A}"/>
              </a:ext>
            </a:extLst>
          </p:cNvPr>
          <p:cNvSpPr txBox="1"/>
          <p:nvPr userDrawn="1"/>
        </p:nvSpPr>
        <p:spPr>
          <a:xfrm>
            <a:off x="2711575" y="2204977"/>
            <a:ext cx="1044000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9" name="5">
            <a:extLst>
              <a:ext uri="{FF2B5EF4-FFF2-40B4-BE49-F238E27FC236}">
                <a16:creationId xmlns:a16="http://schemas.microsoft.com/office/drawing/2014/main" id="{F0E497AE-B7EB-7E45-9A15-5AD73E5101FF}"/>
              </a:ext>
            </a:extLst>
          </p:cNvPr>
          <p:cNvSpPr txBox="1"/>
          <p:nvPr userDrawn="1"/>
        </p:nvSpPr>
        <p:spPr>
          <a:xfrm>
            <a:off x="4730868" y="3481584"/>
            <a:ext cx="1044000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30" name="3">
            <a:extLst>
              <a:ext uri="{FF2B5EF4-FFF2-40B4-BE49-F238E27FC236}">
                <a16:creationId xmlns:a16="http://schemas.microsoft.com/office/drawing/2014/main" id="{54297A5C-CAFF-8D4F-923E-648EB988E8A4}"/>
              </a:ext>
            </a:extLst>
          </p:cNvPr>
          <p:cNvSpPr txBox="1"/>
          <p:nvPr userDrawn="1"/>
        </p:nvSpPr>
        <p:spPr>
          <a:xfrm>
            <a:off x="4730868" y="2730027"/>
            <a:ext cx="1044000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4" name="cuadro_3">
            <a:extLst>
              <a:ext uri="{FF2B5EF4-FFF2-40B4-BE49-F238E27FC236}">
                <a16:creationId xmlns:a16="http://schemas.microsoft.com/office/drawing/2014/main" id="{2C464364-E36F-EA4C-9BAE-DCAE0B550A1B}"/>
              </a:ext>
            </a:extLst>
          </p:cNvPr>
          <p:cNvSpPr txBox="1"/>
          <p:nvPr userDrawn="1"/>
        </p:nvSpPr>
        <p:spPr>
          <a:xfrm>
            <a:off x="5930634" y="2724305"/>
            <a:ext cx="2177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15" name="cuadro_4">
            <a:extLst>
              <a:ext uri="{FF2B5EF4-FFF2-40B4-BE49-F238E27FC236}">
                <a16:creationId xmlns:a16="http://schemas.microsoft.com/office/drawing/2014/main" id="{6463E8E4-25EF-9D46-8FBD-8BF14575D7E9}"/>
              </a:ext>
            </a:extLst>
          </p:cNvPr>
          <p:cNvSpPr txBox="1"/>
          <p:nvPr userDrawn="1"/>
        </p:nvSpPr>
        <p:spPr>
          <a:xfrm>
            <a:off x="373104" y="3098789"/>
            <a:ext cx="2177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16" name="cuadro_5">
            <a:extLst>
              <a:ext uri="{FF2B5EF4-FFF2-40B4-BE49-F238E27FC236}">
                <a16:creationId xmlns:a16="http://schemas.microsoft.com/office/drawing/2014/main" id="{822233BC-066B-8D40-A5A4-B4246A9429C1}"/>
              </a:ext>
            </a:extLst>
          </p:cNvPr>
          <p:cNvSpPr txBox="1"/>
          <p:nvPr userDrawn="1"/>
        </p:nvSpPr>
        <p:spPr>
          <a:xfrm>
            <a:off x="5930634" y="3745391"/>
            <a:ext cx="2177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17" name="cuadro_6">
            <a:extLst>
              <a:ext uri="{FF2B5EF4-FFF2-40B4-BE49-F238E27FC236}">
                <a16:creationId xmlns:a16="http://schemas.microsoft.com/office/drawing/2014/main" id="{EF6B237E-86EA-5049-ACDA-792E64224421}"/>
              </a:ext>
            </a:extLst>
          </p:cNvPr>
          <p:cNvSpPr txBox="1"/>
          <p:nvPr userDrawn="1"/>
        </p:nvSpPr>
        <p:spPr>
          <a:xfrm>
            <a:off x="352608" y="4037236"/>
            <a:ext cx="2177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18" name="cuadro_2">
            <a:extLst>
              <a:ext uri="{FF2B5EF4-FFF2-40B4-BE49-F238E27FC236}">
                <a16:creationId xmlns:a16="http://schemas.microsoft.com/office/drawing/2014/main" id="{61EAF457-FC98-904C-B8CC-6F30BE2A78C5}"/>
              </a:ext>
            </a:extLst>
          </p:cNvPr>
          <p:cNvSpPr txBox="1"/>
          <p:nvPr userDrawn="1"/>
        </p:nvSpPr>
        <p:spPr>
          <a:xfrm>
            <a:off x="374306" y="2204977"/>
            <a:ext cx="2177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19" name="cuadro_fecha">
            <a:extLst>
              <a:ext uri="{FF2B5EF4-FFF2-40B4-BE49-F238E27FC236}">
                <a16:creationId xmlns:a16="http://schemas.microsoft.com/office/drawing/2014/main" id="{63DFB6E9-2952-644F-A7BB-107CB3C8DABB}"/>
              </a:ext>
            </a:extLst>
          </p:cNvPr>
          <p:cNvSpPr txBox="1"/>
          <p:nvPr userDrawn="1"/>
        </p:nvSpPr>
        <p:spPr>
          <a:xfrm>
            <a:off x="3724977" y="6546887"/>
            <a:ext cx="3998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20" name="hashtags">
            <a:extLst>
              <a:ext uri="{FF2B5EF4-FFF2-40B4-BE49-F238E27FC236}">
                <a16:creationId xmlns:a16="http://schemas.microsoft.com/office/drawing/2014/main" id="{F7362C94-63D0-0D48-B988-BC4AB2CE1F34}"/>
              </a:ext>
            </a:extLst>
          </p:cNvPr>
          <p:cNvSpPr txBox="1"/>
          <p:nvPr userDrawn="1"/>
        </p:nvSpPr>
        <p:spPr>
          <a:xfrm>
            <a:off x="1376412" y="5534882"/>
            <a:ext cx="1088906" cy="714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21" name="fuentes">
            <a:extLst>
              <a:ext uri="{FF2B5EF4-FFF2-40B4-BE49-F238E27FC236}">
                <a16:creationId xmlns:a16="http://schemas.microsoft.com/office/drawing/2014/main" id="{0063B4C5-6077-D446-87A0-571BAC49AFB9}"/>
              </a:ext>
            </a:extLst>
          </p:cNvPr>
          <p:cNvSpPr txBox="1"/>
          <p:nvPr userDrawn="1"/>
        </p:nvSpPr>
        <p:spPr>
          <a:xfrm>
            <a:off x="8920556" y="753011"/>
            <a:ext cx="2677886" cy="577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22" name="1">
            <a:extLst>
              <a:ext uri="{FF2B5EF4-FFF2-40B4-BE49-F238E27FC236}">
                <a16:creationId xmlns:a16="http://schemas.microsoft.com/office/drawing/2014/main" id="{40DBCAE2-5129-614B-AD81-2B5B71F31D1F}"/>
              </a:ext>
            </a:extLst>
          </p:cNvPr>
          <p:cNvSpPr txBox="1"/>
          <p:nvPr userDrawn="1"/>
        </p:nvSpPr>
        <p:spPr>
          <a:xfrm>
            <a:off x="4730868" y="1826964"/>
            <a:ext cx="1044000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3" name="cuadro_1">
            <a:extLst>
              <a:ext uri="{FF2B5EF4-FFF2-40B4-BE49-F238E27FC236}">
                <a16:creationId xmlns:a16="http://schemas.microsoft.com/office/drawing/2014/main" id="{79B1909F-67D0-B144-B3C3-E9CE119C8C1A}"/>
              </a:ext>
            </a:extLst>
          </p:cNvPr>
          <p:cNvSpPr txBox="1"/>
          <p:nvPr userDrawn="1"/>
        </p:nvSpPr>
        <p:spPr>
          <a:xfrm>
            <a:off x="5930634" y="1803647"/>
            <a:ext cx="2177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24" name="7">
            <a:extLst>
              <a:ext uri="{FF2B5EF4-FFF2-40B4-BE49-F238E27FC236}">
                <a16:creationId xmlns:a16="http://schemas.microsoft.com/office/drawing/2014/main" id="{0F7B4A67-CDAB-E841-83EB-2D0C4177BB34}"/>
              </a:ext>
            </a:extLst>
          </p:cNvPr>
          <p:cNvSpPr txBox="1"/>
          <p:nvPr userDrawn="1"/>
        </p:nvSpPr>
        <p:spPr>
          <a:xfrm>
            <a:off x="4730868" y="4203748"/>
            <a:ext cx="1044000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5" name="cuadro_7">
            <a:extLst>
              <a:ext uri="{FF2B5EF4-FFF2-40B4-BE49-F238E27FC236}">
                <a16:creationId xmlns:a16="http://schemas.microsoft.com/office/drawing/2014/main" id="{895106FC-928F-6140-B6A2-907317300A36}"/>
              </a:ext>
            </a:extLst>
          </p:cNvPr>
          <p:cNvSpPr txBox="1"/>
          <p:nvPr userDrawn="1"/>
        </p:nvSpPr>
        <p:spPr>
          <a:xfrm>
            <a:off x="5930634" y="4360943"/>
            <a:ext cx="2177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AC8F2ABF-6F7C-E14F-95D7-93356481DE7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75814" y="161057"/>
            <a:ext cx="1468044" cy="118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3CC98-1541-2441-B395-9CECB9F94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D110A3-A136-5F4D-AD15-E1394EE4E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25D495-3A00-C647-90AE-840E0F14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F5B4-2D69-554C-9D13-395A021A8001}" type="datetimeFigureOut">
              <a:rPr lang="es-MX" smtClean="0"/>
              <a:t>16/12/21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44C2A4-CE71-934F-B4AF-2940CAD70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5D5390-9FC1-0E48-8950-8CAAE142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5A08-A80C-BD4B-8C2F-07464DFFE7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34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5BA54EF-34D8-914D-8A20-AA4AEC53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9C6409-412B-4746-8E2B-7BDF80FFB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4BF0DE-332D-F04C-A815-4861AF0BC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EF5B4-2D69-554C-9D13-395A021A8001}" type="datetimeFigureOut">
              <a:rPr lang="es-MX" smtClean="0"/>
              <a:t>16/12/21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78F7A6-E016-3247-B274-CE93275A6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5A7DEE-574C-3440-A754-328ADB553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95A08-A80C-BD4B-8C2F-07464DFFE7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027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55" r:id="rId3"/>
    <p:sldLayoutId id="2147483668" r:id="rId4"/>
    <p:sldLayoutId id="2147483671" r:id="rId5"/>
    <p:sldLayoutId id="214748364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14b365722a2d.png"/>
<Relationship Id="rId3" Type="http://schemas.openxmlformats.org/officeDocument/2006/relationships/image" Target="../media/file14b32a2f2463.png"/>
<Relationship Id="rId4" Type="http://schemas.openxmlformats.org/officeDocument/2006/relationships/image" Target="../media/file14b37cfdf537.png"/>
<Relationship Id="rId5" Type="http://schemas.openxmlformats.org/officeDocument/2006/relationships/image" Target="../media/file14b34ee2dfd.png"/>
<Relationship Id="rId6" Type="http://schemas.openxmlformats.org/officeDocument/2006/relationships/image" Target="../media/file14b3310d3f92.png"/>
<Relationship Id="rId7" Type="http://schemas.openxmlformats.org/officeDocument/2006/relationships/image" Target="../media/file14b35cc8a366.png"/>
<Relationship Id="rId8" Type="http://schemas.openxmlformats.org/officeDocument/2006/relationships/image" Target="../media/file14b3785fad20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ulo"/>
          <p:cNvSpPr>
            <a:spLocks noGrp="1"/>
          </p:cNvSpPr>
          <p:nvPr>
            <p:ph type="title"/>
          </p:nvPr>
        </p:nvSpPr>
        <p:spPr>
          <a:xfrm>
            <a:off x="1172095" y="1631315"/>
            <a:ext cx="9991898" cy="1325563"/>
          </a:xfrm>
        </p:spPr>
        <p:txBody>
          <a:bodyPr/>
          <a:lstStyle/>
          <a:p>
            <a:r>
              <a:rPr/>
              <a:t>Alertómetro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fecha"/>
          <p:cNvSpPr>
            <a:spLocks noGrp="1"/>
          </p:cNvSpPr>
          <p:nvPr>
            <p:ph type="subTitle" idx="1"/>
          </p:nvPr>
        </p:nvSpPr>
        <p:spPr>
          <a:xfrm>
            <a:off x="1524000" y="3246438"/>
            <a:ext cx="9144000" cy="1655762"/>
          </a:xfrm>
        </p:spPr>
        <p:txBody>
          <a:bodyPr/>
          <a:lstStyle/>
          <a:p>
            <a:r>
              <a:rPr/>
              <a:t>03 ENE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uadro_fecha"/>
          <p:cNvSpPr>
            <a:spLocks noGrp="1"/>
          </p:cNvSpPr>
          <p:nvPr>
            <p:ph/>
          </p:nvPr>
        </p:nvSpPr>
        <p:spPr>
          <a:xfrm>
            <a:off x="3724977" y="6546887"/>
            <a:ext cx="3998617" cy="26161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03 ENE 2022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fuentes"/>
          <p:cNvSpPr>
            <a:spLocks noGrp="1"/>
          </p:cNvSpPr>
          <p:nvPr>
            <p:ph/>
          </p:nvPr>
        </p:nvSpPr>
        <p:spPr>
          <a:xfrm>
            <a:off x="8920556" y="753011"/>
            <a:ext cx="2677886" cy="5778354"/>
          </a:xfrm>
        </p:spPr>
        <p:txBody>
          <a:bodyPr/>
          <a:lstStyle/>
          <a:p>
            <a:pPr algn="just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https://www.fda.gov/news-events/press-announcements/coronavirus-covid-19-update-fda-takes-multiple-actions-expand-use-pfizer-biontech-covid-19-vaccine
https://www.fda.gov/news-events/press-announcements/coronavirus-covid-19-update-fda-takes-multiple-actions-expand-use-pfizer-biontech-covid-19-vaccine
https://twitter.com/israelmoh/status/1477734778673803268?s=24
https://www.youtube.com/watch?v=7v3Lmid71I0
https://mundo.sputniknews.com/20220103/el-ministerio-de-salud-de-israel-aprueba-la-pildora-anti-covid-de-merck-la-segunda-en-el-pais-1119952966.html
https://www.youtube.com/watch?v=DTwrYbxsEpI      MINUTO 1:10
https://www.milenio.com/internacional/una-vacuna-espera-dar-proteccion-para-toda-la-vida-contra-covid-19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1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730868" y="1826964"/>
            <a:ext cx="1044000" cy="576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cuadro_1"/>
          <p:cNvSpPr>
            <a:spLocks noGrp="1"/>
          </p:cNvSpPr>
          <p:nvPr>
            <p:ph/>
          </p:nvPr>
        </p:nvSpPr>
        <p:spPr>
          <a:xfrm>
            <a:off x="5930634" y="1803647"/>
            <a:ext cx="2177812" cy="26161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FDA acortó a cinco meses el tiempo entre esquema primario y dosis de refuerzo Pfizer.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6" name="2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2711575" y="2204977"/>
            <a:ext cx="1044000" cy="576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7" name="cuadro_2"/>
          <p:cNvSpPr>
            <a:spLocks noGrp="1"/>
          </p:cNvSpPr>
          <p:nvPr>
            <p:ph/>
          </p:nvPr>
        </p:nvSpPr>
        <p:spPr>
          <a:xfrm>
            <a:off x="374306" y="2204977"/>
            <a:ext cx="2177812" cy="26161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FDA autorizó refuerzo de Pfizer para mayores de 12 años de edad y a partir de los cinco años para  inmunocomprometidos.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8" name="3" descr=""/>
          <p:cNvPicPr>
            <a:picLocks noGrp="1"/>
          </p:cNvPicPr>
          <p:nvPr>
            <p:ph/>
          </p:nvPr>
        </p:nvPicPr>
        <p:blipFill>
          <a:blip cstate="print" r:embed="rId4"/>
          <a:stretch>
            <a:fillRect/>
          </a:stretch>
        </p:blipFill>
        <p:spPr>
          <a:xfrm>
            <a:off x="4730868" y="2730027"/>
            <a:ext cx="1044000" cy="576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9" name="cuadro_3"/>
          <p:cNvSpPr>
            <a:spLocks noGrp="1"/>
          </p:cNvSpPr>
          <p:nvPr>
            <p:ph/>
          </p:nvPr>
        </p:nvSpPr>
        <p:spPr>
          <a:xfrm>
            <a:off x="5930634" y="2724305"/>
            <a:ext cx="2177812" cy="26161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Israel autorizó cuarta dosis de la vacuna para mayores de 60 años de edad y personal médico.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10" name="4" descr=""/>
          <p:cNvPicPr>
            <a:picLocks noGrp="1"/>
          </p:cNvPicPr>
          <p:nvPr>
            <p:ph/>
          </p:nvPr>
        </p:nvPicPr>
        <p:blipFill>
          <a:blip cstate="print" r:embed="rId5"/>
          <a:stretch>
            <a:fillRect/>
          </a:stretch>
        </p:blipFill>
        <p:spPr>
          <a:xfrm>
            <a:off x="2704704" y="3079456"/>
            <a:ext cx="1044000" cy="576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11" name="cuadro_4"/>
          <p:cNvSpPr>
            <a:spLocks noGrp="1"/>
          </p:cNvSpPr>
          <p:nvPr>
            <p:ph/>
          </p:nvPr>
        </p:nvSpPr>
        <p:spPr>
          <a:xfrm>
            <a:off x="373104" y="3098789"/>
            <a:ext cx="2177812" cy="26161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EE.UU. mantendrá los colegios abiertos pese al alza de casos.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12" name="5" descr=""/>
          <p:cNvPicPr>
            <a:picLocks noGrp="1"/>
          </p:cNvPicPr>
          <p:nvPr>
            <p:ph/>
          </p:nvPr>
        </p:nvPicPr>
        <p:blipFill>
          <a:blip cstate="print" r:embed="rId6"/>
          <a:stretch>
            <a:fillRect/>
          </a:stretch>
        </p:blipFill>
        <p:spPr>
          <a:xfrm>
            <a:off x="4730868" y="3481584"/>
            <a:ext cx="1044000" cy="576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13" name="cuadro_5"/>
          <p:cNvSpPr>
            <a:spLocks noGrp="1"/>
          </p:cNvSpPr>
          <p:nvPr>
            <p:ph/>
          </p:nvPr>
        </p:nvSpPr>
        <p:spPr>
          <a:xfrm>
            <a:off x="5930634" y="3745391"/>
            <a:ext cx="2177812" cy="26161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Israel aprobó molnupiravir para mayores de 18 años de edad.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14" name="6" descr=""/>
          <p:cNvPicPr>
            <a:picLocks noGrp="1"/>
          </p:cNvPicPr>
          <p:nvPr>
            <p:ph/>
          </p:nvPr>
        </p:nvPicPr>
        <p:blipFill>
          <a:blip cstate="print" r:embed="rId7"/>
          <a:stretch>
            <a:fillRect/>
          </a:stretch>
        </p:blipFill>
        <p:spPr>
          <a:xfrm>
            <a:off x="2711994" y="3880041"/>
            <a:ext cx="1044000" cy="576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15" name="cuadro_6"/>
          <p:cNvSpPr>
            <a:spLocks noGrp="1"/>
          </p:cNvSpPr>
          <p:nvPr>
            <p:ph/>
          </p:nvPr>
        </p:nvSpPr>
        <p:spPr>
          <a:xfrm>
            <a:off x="352608" y="4037236"/>
            <a:ext cx="2177812" cy="26161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CDMX: no hay alarma por aumento de casos, dado que la hospitalizaciones continuan estables.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16" name="7" descr=""/>
          <p:cNvPicPr>
            <a:picLocks noGrp="1"/>
          </p:cNvPicPr>
          <p:nvPr>
            <p:ph/>
          </p:nvPr>
        </p:nvPicPr>
        <p:blipFill>
          <a:blip cstate="print" r:embed="rId8"/>
          <a:stretch>
            <a:fillRect/>
          </a:stretch>
        </p:blipFill>
        <p:spPr>
          <a:xfrm>
            <a:off x="4730868" y="4203748"/>
            <a:ext cx="1044000" cy="576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17" name="cuadro_7"/>
          <p:cNvSpPr>
            <a:spLocks noGrp="1"/>
          </p:cNvSpPr>
          <p:nvPr>
            <p:ph/>
          </p:nvPr>
        </p:nvSpPr>
        <p:spPr>
          <a:xfrm>
            <a:off x="5930634" y="4360943"/>
            <a:ext cx="2177812" cy="26161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Japón busca desarrollar vacuna contra COVID-19 con protección de por vida.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0</Words>
  <Application>Microsoft Macintosh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Montserrat SemiBold</vt:lpstr>
      <vt:lpstr>Tema de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Allan Zambrano</dc:creator>
  <cp:lastModifiedBy>salademonitoreo1</cp:lastModifiedBy>
  <cp:revision>26</cp:revision>
  <dcterms:created xsi:type="dcterms:W3CDTF">2021-11-25T17:52:46Z</dcterms:created>
  <dcterms:modified xsi:type="dcterms:W3CDTF">2022-01-03T14:18:00Z</dcterms:modified>
</cp:coreProperties>
</file>