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8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9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40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6C40C4-E9EE-484D-B354-7309C88F9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940873-4A71-EE4B-A578-023F10F72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8AEE2-B7ED-AC48-8CA5-9C3DE3377D01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6DB9DE-DF0F-8F4F-84A4-2642FC16DF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ACF9E1-9B8C-8743-9A27-A98F21D44F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EA74-50D5-7F44-9DE1-B56D84A78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9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6781-874E-5D49-ADEE-3E1DA619B4F8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961F-F53E-C148-AEAC-19B2D0CF1F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11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D969CF-33B8-2E42-BA1B-8D19A4FC2066}"/>
              </a:ext>
            </a:extLst>
          </p:cNvPr>
          <p:cNvCxnSpPr/>
          <p:nvPr userDrawn="1"/>
        </p:nvCxnSpPr>
        <p:spPr>
          <a:xfrm>
            <a:off x="2006600" y="3048000"/>
            <a:ext cx="8178800" cy="0"/>
          </a:xfrm>
          <a:prstGeom prst="line">
            <a:avLst/>
          </a:prstGeom>
          <a:ln w="3810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B3652FF-C833-44C6-97B9-42B3C1E99B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8213" y="3797049"/>
            <a:ext cx="6730567" cy="285927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80C9D098-7AFE-44F7-B273-9D97E87AA7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6044" y="32349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MX" sz="2400" b="0" i="0" kern="1200" dirty="0">
                <a:solidFill>
                  <a:schemeClr val="bg1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F4A84B-E970-5B44-B340-6EE74065A113}"/>
              </a:ext>
            </a:extLst>
          </p:cNvPr>
          <p:cNvSpPr txBox="1"/>
          <p:nvPr userDrawn="1"/>
        </p:nvSpPr>
        <p:spPr>
          <a:xfrm>
            <a:off x="1536469" y="3851988"/>
            <a:ext cx="9567949" cy="46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232011-5075-0742-97B4-921085FA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95" y="1631315"/>
            <a:ext cx="9991898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03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5D91965-40D9-AC46-840D-48032E266F81}"/>
              </a:ext>
            </a:extLst>
          </p:cNvPr>
          <p:cNvSpPr txBox="1"/>
          <p:nvPr userDrawn="1"/>
        </p:nvSpPr>
        <p:spPr>
          <a:xfrm>
            <a:off x="437508" y="358346"/>
            <a:ext cx="47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2F9AB-F598-0248-A39F-8319FD648677}"/>
              </a:ext>
            </a:extLst>
          </p:cNvPr>
          <p:cNvSpPr txBox="1"/>
          <p:nvPr userDrawn="1"/>
        </p:nvSpPr>
        <p:spPr>
          <a:xfrm>
            <a:off x="5597611" y="136524"/>
            <a:ext cx="6520595" cy="374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407135-74E7-A64F-BF75-064BD56D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A7-F97E-5D4C-AACB-6A7B414354E3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20BEB-8F43-5945-A0FA-71D26D2D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5A1C3-2653-2D40-884F-ECF8AD9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2FA2-E706-4040-88D6-A646EDAFA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6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632428"/>
            <a:ext cx="12199153" cy="225572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B8DF0E-90BF-EC4E-8934-156187A1162F}" type="datetimeFigureOut">
              <a:rPr lang="es-MX" smtClean="0"/>
              <a:pPr/>
              <a:t>12/07/21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3" y="579501"/>
            <a:ext cx="246549" cy="1132921"/>
          </a:xfrm>
          <a:prstGeom prst="rect">
            <a:avLst/>
          </a:prstGeom>
          <a:solidFill>
            <a:srgbClr val="21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b="1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/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66" r="67101" b="86971"/>
          <a:stretch/>
        </p:blipFill>
        <p:spPr bwMode="auto">
          <a:xfrm>
            <a:off x="9480376" y="93430"/>
            <a:ext cx="1589550" cy="7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lc="http://schemas.openxmlformats.org/drawingml/2006/lockedCanvas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4E6BBF-D92F-BF4D-82FA-21DF44F0DD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08568" y="79840"/>
            <a:ext cx="736880" cy="858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D1D7BB-8438-0941-B5DF-B698072F334C}"/>
              </a:ext>
            </a:extLst>
          </p:cNvPr>
          <p:cNvSpPr txBox="1"/>
          <p:nvPr userDrawn="1"/>
        </p:nvSpPr>
        <p:spPr>
          <a:xfrm>
            <a:off x="522312" y="5670435"/>
            <a:ext cx="1078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>
              <a:latin typeface="Montserra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EF1905-1C42-AC46-A0C0-BF7B4BF7F331}"/>
              </a:ext>
            </a:extLst>
          </p:cNvPr>
          <p:cNvSpPr txBox="1"/>
          <p:nvPr userDrawn="1"/>
        </p:nvSpPr>
        <p:spPr>
          <a:xfrm>
            <a:off x="246551" y="0"/>
            <a:ext cx="1194544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317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TAB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632428"/>
            <a:ext cx="12199153" cy="225572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B8DF0E-90BF-EC4E-8934-156187A1162F}" type="datetimeFigureOut">
              <a:rPr lang="es-MX" smtClean="0"/>
              <a:pPr/>
              <a:t>12/07/21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3" y="579501"/>
            <a:ext cx="246549" cy="1132921"/>
          </a:xfrm>
          <a:prstGeom prst="rect">
            <a:avLst/>
          </a:prstGeom>
          <a:solidFill>
            <a:srgbClr val="21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b="1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/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66" r="67101" b="86971"/>
          <a:stretch/>
        </p:blipFill>
        <p:spPr bwMode="auto">
          <a:xfrm>
            <a:off x="9480376" y="93430"/>
            <a:ext cx="1589550" cy="7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4E6BBF-D92F-BF4D-82FA-21DF44F0DD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08568" y="79840"/>
            <a:ext cx="736880" cy="858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D1D7BB-8438-0941-B5DF-B698072F334C}"/>
              </a:ext>
            </a:extLst>
          </p:cNvPr>
          <p:cNvSpPr txBox="1"/>
          <p:nvPr userDrawn="1"/>
        </p:nvSpPr>
        <p:spPr>
          <a:xfrm>
            <a:off x="522312" y="5670435"/>
            <a:ext cx="1078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>
              <a:latin typeface="Montserra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EF1905-1C42-AC46-A0C0-BF7B4BF7F331}"/>
              </a:ext>
            </a:extLst>
          </p:cNvPr>
          <p:cNvSpPr txBox="1"/>
          <p:nvPr userDrawn="1"/>
        </p:nvSpPr>
        <p:spPr>
          <a:xfrm>
            <a:off x="246552" y="136525"/>
            <a:ext cx="7286362" cy="672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247FDB-5DD6-E648-8AA0-1BE452E99B3E}"/>
              </a:ext>
            </a:extLst>
          </p:cNvPr>
          <p:cNvSpPr txBox="1"/>
          <p:nvPr userDrawn="1"/>
        </p:nvSpPr>
        <p:spPr>
          <a:xfrm>
            <a:off x="7634514" y="1422400"/>
            <a:ext cx="4310934" cy="558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02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5D91965-40D9-AC46-840D-48032E266F81}"/>
              </a:ext>
            </a:extLst>
          </p:cNvPr>
          <p:cNvSpPr txBox="1"/>
          <p:nvPr userDrawn="1"/>
        </p:nvSpPr>
        <p:spPr>
          <a:xfrm>
            <a:off x="437508" y="358346"/>
            <a:ext cx="47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2F9AB-F598-0248-A39F-8319FD648677}"/>
              </a:ext>
            </a:extLst>
          </p:cNvPr>
          <p:cNvSpPr txBox="1"/>
          <p:nvPr userDrawn="1"/>
        </p:nvSpPr>
        <p:spPr>
          <a:xfrm>
            <a:off x="752539" y="543012"/>
            <a:ext cx="3454400" cy="604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81B49-CFF5-4049-A968-784A7DEF48BB}"/>
              </a:ext>
            </a:extLst>
          </p:cNvPr>
          <p:cNvSpPr txBox="1"/>
          <p:nvPr userDrawn="1"/>
        </p:nvSpPr>
        <p:spPr>
          <a:xfrm>
            <a:off x="4949371" y="378844"/>
            <a:ext cx="6490090" cy="283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3FDB1-9E3D-9647-8575-F0E951D4DC5B}"/>
              </a:ext>
            </a:extLst>
          </p:cNvPr>
          <p:cNvSpPr txBox="1"/>
          <p:nvPr userDrawn="1"/>
        </p:nvSpPr>
        <p:spPr>
          <a:xfrm>
            <a:off x="6096000" y="4070394"/>
            <a:ext cx="43452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4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ueb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632428"/>
            <a:ext cx="12199153" cy="225572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B8DF0E-90BF-EC4E-8934-156187A1162F}" type="datetimeFigureOut">
              <a:rPr lang="es-MX" smtClean="0"/>
              <a:pPr/>
              <a:t>12/07/21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3" y="579501"/>
            <a:ext cx="246549" cy="1132921"/>
          </a:xfrm>
          <a:prstGeom prst="rect">
            <a:avLst/>
          </a:prstGeom>
          <a:solidFill>
            <a:srgbClr val="21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b="1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/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66" r="67101" b="86971"/>
          <a:stretch/>
        </p:blipFill>
        <p:spPr bwMode="auto">
          <a:xfrm>
            <a:off x="9480376" y="93430"/>
            <a:ext cx="1589550" cy="7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4E6BBF-D92F-BF4D-82FA-21DF44F0DD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08568" y="79840"/>
            <a:ext cx="736880" cy="858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D1D7BB-8438-0941-B5DF-B698072F334C}"/>
              </a:ext>
            </a:extLst>
          </p:cNvPr>
          <p:cNvSpPr txBox="1"/>
          <p:nvPr userDrawn="1"/>
        </p:nvSpPr>
        <p:spPr>
          <a:xfrm>
            <a:off x="522312" y="5670435"/>
            <a:ext cx="1078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>
              <a:latin typeface="Montserra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EF1905-1C42-AC46-A0C0-BF7B4BF7F331}"/>
              </a:ext>
            </a:extLst>
          </p:cNvPr>
          <p:cNvSpPr txBox="1"/>
          <p:nvPr userDrawn="1"/>
        </p:nvSpPr>
        <p:spPr>
          <a:xfrm>
            <a:off x="246551" y="0"/>
            <a:ext cx="1194544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F58B1A-C67F-C34F-9351-80EACEFFC4AB}"/>
              </a:ext>
            </a:extLst>
          </p:cNvPr>
          <p:cNvSpPr txBox="1"/>
          <p:nvPr userDrawn="1"/>
        </p:nvSpPr>
        <p:spPr>
          <a:xfrm>
            <a:off x="7238996" y="980656"/>
            <a:ext cx="3225804" cy="27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23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7A69-6B26-C946-BB1D-57E7E65F5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7DB08-6E9F-624B-9AEB-1EA98931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D2F5-07C5-A844-A8FC-47F261D3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A7-F97E-5D4C-AACB-6A7B414354E3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58303-8EED-E94B-829A-3EA2D557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607A5-FCD9-714E-B177-2C012F2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2FA2-E706-4040-88D6-A646EDAFA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7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F8EC4-3800-CF45-99BE-7D24CF74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A682A-0AE7-BA43-ADA4-B57FB822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0B605-F27E-FD4F-B31B-389783790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CFA7-F97E-5D4C-AACB-6A7B414354E3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764F0-584D-294F-9345-E1C86FD5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41A6F-8283-3449-AC77-61D635B5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2FA2-E706-4040-88D6-A646EDAFA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4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  <p:sldLayoutId id="2147483697" r:id="rId3"/>
    <p:sldLayoutId id="2147483698" r:id="rId4"/>
    <p:sldLayoutId id="2147483699" r:id="rId5"/>
    <p:sldLayoutId id="2147483700" r:id="rId6"/>
    <p:sldLayoutId id="214748364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Montserrat SemiBold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TEMIS SILVIA JOHANNA ESPINOSA BADILLO</cp:lastModifiedBy>
  <cp:revision>32</cp:revision>
  <dcterms:created xsi:type="dcterms:W3CDTF">2021-06-30T18:19:56Z</dcterms:created>
  <dcterms:modified xsi:type="dcterms:W3CDTF">2021-07-12T18:50:47Z</dcterms:modified>
</cp:coreProperties>
</file>