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55F23-1D39-834E-A409-9AC17BD7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F0E-90BF-EC4E-8934-156187A1162F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16/12/21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15F7B-CE6E-6D4A-B5AB-BDDDCD9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F8AF7-5DF2-EB49-AC54-6BEB41F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ulo">
            <a:extLst>
              <a:ext uri="{FF2B5EF4-FFF2-40B4-BE49-F238E27FC236}">
                <a16:creationId xmlns:a16="http://schemas.microsoft.com/office/drawing/2014/main" id="{31901168-FEF9-924E-8853-92325359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095" y="1631315"/>
            <a:ext cx="9991898" cy="1325563"/>
          </a:xfrm>
          <a:prstGeom prst="rect">
            <a:avLst/>
          </a:prstGeom>
          <a:noFill/>
        </p:spPr>
        <p:txBody>
          <a:bodyPr/>
          <a:lstStyle>
            <a:lvl1pPr algn="ctr">
              <a:defRPr b="0" i="0">
                <a:solidFill>
                  <a:srgbClr val="DEC9A2"/>
                </a:solidFill>
                <a:latin typeface="Montserrat SemiBold" panose="00000700000000000000" pitchFamily="2" charset="0"/>
              </a:defRPr>
            </a:lvl1pPr>
          </a:lstStyle>
          <a:p>
            <a:endParaRPr lang="es-MX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7D969CF-33B8-2E42-BA1B-8D19A4FC2066}"/>
              </a:ext>
            </a:extLst>
          </p:cNvPr>
          <p:cNvCxnSpPr/>
          <p:nvPr userDrawn="1"/>
        </p:nvCxnSpPr>
        <p:spPr>
          <a:xfrm>
            <a:off x="2006600" y="3048000"/>
            <a:ext cx="8178800" cy="0"/>
          </a:xfrm>
          <a:prstGeom prst="line">
            <a:avLst/>
          </a:prstGeom>
          <a:ln w="38100">
            <a:solidFill>
              <a:srgbClr val="DEC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DB3652FF-C833-44C6-97B9-42B3C1E99B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8213" y="3797049"/>
            <a:ext cx="6730567" cy="2859272"/>
          </a:xfrm>
          <a:prstGeom prst="rect">
            <a:avLst/>
          </a:prstGeom>
        </p:spPr>
      </p:pic>
      <p:sp>
        <p:nvSpPr>
          <p:cNvPr id="9" name="fecha">
            <a:extLst>
              <a:ext uri="{FF2B5EF4-FFF2-40B4-BE49-F238E27FC236}">
                <a16:creationId xmlns:a16="http://schemas.microsoft.com/office/drawing/2014/main" id="{80C9D098-7AFE-44F7-B273-9D97E87AA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64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MX" sz="2400" b="0" i="0" kern="1200" dirty="0">
                <a:solidFill>
                  <a:schemeClr val="bg1"/>
                </a:solidFill>
                <a:latin typeface="Montserrat SemiBold" panose="00000700000000000000" pitchFamily="2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635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ertometro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echa">
            <a:extLst>
              <a:ext uri="{FF2B5EF4-FFF2-40B4-BE49-F238E27FC236}">
                <a16:creationId xmlns:a16="http://schemas.microsoft.com/office/drawing/2014/main" id="{F4832131-C887-4049-BCB4-2F7FAAB12803}"/>
              </a:ext>
            </a:extLst>
          </p:cNvPr>
          <p:cNvSpPr/>
          <p:nvPr userDrawn="1"/>
        </p:nvSpPr>
        <p:spPr>
          <a:xfrm>
            <a:off x="19250" y="6512115"/>
            <a:ext cx="7726699" cy="331154"/>
          </a:xfrm>
          <a:prstGeom prst="rect">
            <a:avLst/>
          </a:prstGeom>
          <a:solidFill>
            <a:srgbClr val="C6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>
              <a:defRPr/>
            </a:pPr>
            <a:endParaRPr kumimoji="0" lang="es-MX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858CD6-F908-214A-9427-A81A97188C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4165" y="5390911"/>
            <a:ext cx="1212247" cy="14311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E4D864-35FA-F442-8B0E-1F3F4D58E6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0467" y="1365687"/>
            <a:ext cx="1962401" cy="51574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9D3F11-2284-4646-BB56-7357542C75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4166" y="4137"/>
            <a:ext cx="5318000" cy="14977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361158F-D0FE-244B-BBBE-64A398A3E34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75814" y="161057"/>
            <a:ext cx="1468044" cy="1183907"/>
          </a:xfrm>
          <a:prstGeom prst="rect">
            <a:avLst/>
          </a:prstGeom>
          <a:ln>
            <a:noFill/>
          </a:ln>
        </p:spPr>
      </p:pic>
      <p:sp>
        <p:nvSpPr>
          <p:cNvPr id="26" name="3">
            <a:extLst>
              <a:ext uri="{FF2B5EF4-FFF2-40B4-BE49-F238E27FC236}">
                <a16:creationId xmlns:a16="http://schemas.microsoft.com/office/drawing/2014/main" id="{00822F34-D293-BC47-AF10-AB870FA22698}"/>
              </a:ext>
            </a:extLst>
          </p:cNvPr>
          <p:cNvSpPr txBox="1"/>
          <p:nvPr userDrawn="1"/>
        </p:nvSpPr>
        <p:spPr>
          <a:xfrm>
            <a:off x="4742357" y="3479827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8" name="1">
            <a:extLst>
              <a:ext uri="{FF2B5EF4-FFF2-40B4-BE49-F238E27FC236}">
                <a16:creationId xmlns:a16="http://schemas.microsoft.com/office/drawing/2014/main" id="{8D55ACB0-28F7-D740-86EC-0483FA643C3A}"/>
              </a:ext>
            </a:extLst>
          </p:cNvPr>
          <p:cNvSpPr txBox="1"/>
          <p:nvPr userDrawn="1"/>
        </p:nvSpPr>
        <p:spPr>
          <a:xfrm>
            <a:off x="4742357" y="2288205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9" name="4">
            <a:extLst>
              <a:ext uri="{FF2B5EF4-FFF2-40B4-BE49-F238E27FC236}">
                <a16:creationId xmlns:a16="http://schemas.microsoft.com/office/drawing/2014/main" id="{F0E497AE-B7EB-7E45-9A15-5AD73E5101FF}"/>
              </a:ext>
            </a:extLst>
          </p:cNvPr>
          <p:cNvSpPr txBox="1"/>
          <p:nvPr userDrawn="1"/>
        </p:nvSpPr>
        <p:spPr>
          <a:xfrm>
            <a:off x="2679492" y="3482181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0" name="2">
            <a:extLst>
              <a:ext uri="{FF2B5EF4-FFF2-40B4-BE49-F238E27FC236}">
                <a16:creationId xmlns:a16="http://schemas.microsoft.com/office/drawing/2014/main" id="{54297A5C-CAFF-8D4F-923E-648EB988E8A4}"/>
              </a:ext>
            </a:extLst>
          </p:cNvPr>
          <p:cNvSpPr txBox="1"/>
          <p:nvPr userDrawn="1"/>
        </p:nvSpPr>
        <p:spPr>
          <a:xfrm>
            <a:off x="2679492" y="2283646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4" name="cuadro_2">
            <a:extLst>
              <a:ext uri="{FF2B5EF4-FFF2-40B4-BE49-F238E27FC236}">
                <a16:creationId xmlns:a16="http://schemas.microsoft.com/office/drawing/2014/main" id="{2C464364-E36F-EA4C-9BAE-DCAE0B550A1B}"/>
              </a:ext>
            </a:extLst>
          </p:cNvPr>
          <p:cNvSpPr txBox="1"/>
          <p:nvPr userDrawn="1"/>
        </p:nvSpPr>
        <p:spPr>
          <a:xfrm>
            <a:off x="383756" y="2440841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6" name="cuadro_4">
            <a:extLst>
              <a:ext uri="{FF2B5EF4-FFF2-40B4-BE49-F238E27FC236}">
                <a16:creationId xmlns:a16="http://schemas.microsoft.com/office/drawing/2014/main" id="{822233BC-066B-8D40-A5A4-B4246A9429C1}"/>
              </a:ext>
            </a:extLst>
          </p:cNvPr>
          <p:cNvSpPr txBox="1"/>
          <p:nvPr userDrawn="1"/>
        </p:nvSpPr>
        <p:spPr>
          <a:xfrm>
            <a:off x="383756" y="3597267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7" name="cuadro_3">
            <a:extLst>
              <a:ext uri="{FF2B5EF4-FFF2-40B4-BE49-F238E27FC236}">
                <a16:creationId xmlns:a16="http://schemas.microsoft.com/office/drawing/2014/main" id="{EF6B237E-86EA-5049-ACDA-792E64224421}"/>
              </a:ext>
            </a:extLst>
          </p:cNvPr>
          <p:cNvSpPr txBox="1"/>
          <p:nvPr userDrawn="1"/>
        </p:nvSpPr>
        <p:spPr>
          <a:xfrm>
            <a:off x="5899669" y="3597267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8" name="cuadro_1">
            <a:extLst>
              <a:ext uri="{FF2B5EF4-FFF2-40B4-BE49-F238E27FC236}">
                <a16:creationId xmlns:a16="http://schemas.microsoft.com/office/drawing/2014/main" id="{61EAF457-FC98-904C-B8CC-6F30BE2A78C5}"/>
              </a:ext>
            </a:extLst>
          </p:cNvPr>
          <p:cNvSpPr txBox="1"/>
          <p:nvPr userDrawn="1"/>
        </p:nvSpPr>
        <p:spPr>
          <a:xfrm>
            <a:off x="5903775" y="2440841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9" name="cuadro_fecha">
            <a:extLst>
              <a:ext uri="{FF2B5EF4-FFF2-40B4-BE49-F238E27FC236}">
                <a16:creationId xmlns:a16="http://schemas.microsoft.com/office/drawing/2014/main" id="{63DFB6E9-2952-644F-A7BB-107CB3C8DABB}"/>
              </a:ext>
            </a:extLst>
          </p:cNvPr>
          <p:cNvSpPr txBox="1"/>
          <p:nvPr userDrawn="1"/>
        </p:nvSpPr>
        <p:spPr>
          <a:xfrm>
            <a:off x="3724977" y="6546887"/>
            <a:ext cx="3998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0" name="hashtags">
            <a:extLst>
              <a:ext uri="{FF2B5EF4-FFF2-40B4-BE49-F238E27FC236}">
                <a16:creationId xmlns:a16="http://schemas.microsoft.com/office/drawing/2014/main" id="{F7362C94-63D0-0D48-B988-BC4AB2CE1F34}"/>
              </a:ext>
            </a:extLst>
          </p:cNvPr>
          <p:cNvSpPr txBox="1"/>
          <p:nvPr userDrawn="1"/>
        </p:nvSpPr>
        <p:spPr>
          <a:xfrm>
            <a:off x="1376412" y="5534882"/>
            <a:ext cx="1088906" cy="7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1" name="fuentes">
            <a:extLst>
              <a:ext uri="{FF2B5EF4-FFF2-40B4-BE49-F238E27FC236}">
                <a16:creationId xmlns:a16="http://schemas.microsoft.com/office/drawing/2014/main" id="{0063B4C5-6077-D446-87A0-571BAC49AFB9}"/>
              </a:ext>
            </a:extLst>
          </p:cNvPr>
          <p:cNvSpPr txBox="1"/>
          <p:nvPr userDrawn="1"/>
        </p:nvSpPr>
        <p:spPr>
          <a:xfrm>
            <a:off x="8811360" y="753011"/>
            <a:ext cx="2677886" cy="577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187193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ertometr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echa">
            <a:extLst>
              <a:ext uri="{FF2B5EF4-FFF2-40B4-BE49-F238E27FC236}">
                <a16:creationId xmlns:a16="http://schemas.microsoft.com/office/drawing/2014/main" id="{F4832131-C887-4049-BCB4-2F7FAAB12803}"/>
              </a:ext>
            </a:extLst>
          </p:cNvPr>
          <p:cNvSpPr/>
          <p:nvPr userDrawn="1"/>
        </p:nvSpPr>
        <p:spPr>
          <a:xfrm>
            <a:off x="19250" y="6512115"/>
            <a:ext cx="7726699" cy="331154"/>
          </a:xfrm>
          <a:prstGeom prst="rect">
            <a:avLst/>
          </a:prstGeom>
          <a:solidFill>
            <a:srgbClr val="C6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>
              <a:defRPr/>
            </a:pPr>
            <a:endParaRPr kumimoji="0" lang="es-MX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858CD6-F908-214A-9427-A81A97188C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4165" y="5390911"/>
            <a:ext cx="1212247" cy="14311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E4D864-35FA-F442-8B0E-1F3F4D58E6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0467" y="1365687"/>
            <a:ext cx="1962401" cy="51574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9D3F11-2284-4646-BB56-7357542C75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4166" y="4137"/>
            <a:ext cx="5318000" cy="1497750"/>
          </a:xfrm>
          <a:prstGeom prst="rect">
            <a:avLst/>
          </a:prstGeom>
        </p:spPr>
      </p:pic>
      <p:sp>
        <p:nvSpPr>
          <p:cNvPr id="26" name="5">
            <a:extLst>
              <a:ext uri="{FF2B5EF4-FFF2-40B4-BE49-F238E27FC236}">
                <a16:creationId xmlns:a16="http://schemas.microsoft.com/office/drawing/2014/main" id="{00822F34-D293-BC47-AF10-AB870FA22698}"/>
              </a:ext>
            </a:extLst>
          </p:cNvPr>
          <p:cNvSpPr txBox="1"/>
          <p:nvPr userDrawn="1"/>
        </p:nvSpPr>
        <p:spPr>
          <a:xfrm>
            <a:off x="4742357" y="4079515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7" name="3">
            <a:extLst>
              <a:ext uri="{FF2B5EF4-FFF2-40B4-BE49-F238E27FC236}">
                <a16:creationId xmlns:a16="http://schemas.microsoft.com/office/drawing/2014/main" id="{F6431A34-FA76-AE45-AE7C-1AC0B6247D3F}"/>
              </a:ext>
            </a:extLst>
          </p:cNvPr>
          <p:cNvSpPr txBox="1"/>
          <p:nvPr userDrawn="1"/>
        </p:nvSpPr>
        <p:spPr>
          <a:xfrm>
            <a:off x="4753967" y="2881015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8" name="1">
            <a:extLst>
              <a:ext uri="{FF2B5EF4-FFF2-40B4-BE49-F238E27FC236}">
                <a16:creationId xmlns:a16="http://schemas.microsoft.com/office/drawing/2014/main" id="{8D55ACB0-28F7-D740-86EC-0483FA643C3A}"/>
              </a:ext>
            </a:extLst>
          </p:cNvPr>
          <p:cNvSpPr txBox="1"/>
          <p:nvPr userDrawn="1"/>
        </p:nvSpPr>
        <p:spPr>
          <a:xfrm>
            <a:off x="4762090" y="1998036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9" name="4">
            <a:extLst>
              <a:ext uri="{FF2B5EF4-FFF2-40B4-BE49-F238E27FC236}">
                <a16:creationId xmlns:a16="http://schemas.microsoft.com/office/drawing/2014/main" id="{F0E497AE-B7EB-7E45-9A15-5AD73E5101FF}"/>
              </a:ext>
            </a:extLst>
          </p:cNvPr>
          <p:cNvSpPr txBox="1"/>
          <p:nvPr userDrawn="1"/>
        </p:nvSpPr>
        <p:spPr>
          <a:xfrm>
            <a:off x="2679492" y="3482181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0" name="2">
            <a:extLst>
              <a:ext uri="{FF2B5EF4-FFF2-40B4-BE49-F238E27FC236}">
                <a16:creationId xmlns:a16="http://schemas.microsoft.com/office/drawing/2014/main" id="{54297A5C-CAFF-8D4F-923E-648EB988E8A4}"/>
              </a:ext>
            </a:extLst>
          </p:cNvPr>
          <p:cNvSpPr txBox="1"/>
          <p:nvPr userDrawn="1"/>
        </p:nvSpPr>
        <p:spPr>
          <a:xfrm>
            <a:off x="2679492" y="2283646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4" name="cuadro_2">
            <a:extLst>
              <a:ext uri="{FF2B5EF4-FFF2-40B4-BE49-F238E27FC236}">
                <a16:creationId xmlns:a16="http://schemas.microsoft.com/office/drawing/2014/main" id="{2C464364-E36F-EA4C-9BAE-DCAE0B550A1B}"/>
              </a:ext>
            </a:extLst>
          </p:cNvPr>
          <p:cNvSpPr txBox="1"/>
          <p:nvPr userDrawn="1"/>
        </p:nvSpPr>
        <p:spPr>
          <a:xfrm>
            <a:off x="383756" y="2440841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5" name="cuadro_3">
            <a:extLst>
              <a:ext uri="{FF2B5EF4-FFF2-40B4-BE49-F238E27FC236}">
                <a16:creationId xmlns:a16="http://schemas.microsoft.com/office/drawing/2014/main" id="{6463E8E4-25EF-9D46-8FBD-8BF14575D7E9}"/>
              </a:ext>
            </a:extLst>
          </p:cNvPr>
          <p:cNvSpPr txBox="1"/>
          <p:nvPr userDrawn="1"/>
        </p:nvSpPr>
        <p:spPr>
          <a:xfrm>
            <a:off x="6066607" y="3039471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6" name="cuadro_4">
            <a:extLst>
              <a:ext uri="{FF2B5EF4-FFF2-40B4-BE49-F238E27FC236}">
                <a16:creationId xmlns:a16="http://schemas.microsoft.com/office/drawing/2014/main" id="{822233BC-066B-8D40-A5A4-B4246A9429C1}"/>
              </a:ext>
            </a:extLst>
          </p:cNvPr>
          <p:cNvSpPr txBox="1"/>
          <p:nvPr userDrawn="1"/>
        </p:nvSpPr>
        <p:spPr>
          <a:xfrm>
            <a:off x="383756" y="3597267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7" name="cuadro_5">
            <a:extLst>
              <a:ext uri="{FF2B5EF4-FFF2-40B4-BE49-F238E27FC236}">
                <a16:creationId xmlns:a16="http://schemas.microsoft.com/office/drawing/2014/main" id="{EF6B237E-86EA-5049-ACDA-792E64224421}"/>
              </a:ext>
            </a:extLst>
          </p:cNvPr>
          <p:cNvSpPr txBox="1"/>
          <p:nvPr userDrawn="1"/>
        </p:nvSpPr>
        <p:spPr>
          <a:xfrm>
            <a:off x="6066607" y="4236710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8" name="cuadro_1">
            <a:extLst>
              <a:ext uri="{FF2B5EF4-FFF2-40B4-BE49-F238E27FC236}">
                <a16:creationId xmlns:a16="http://schemas.microsoft.com/office/drawing/2014/main" id="{61EAF457-FC98-904C-B8CC-6F30BE2A78C5}"/>
              </a:ext>
            </a:extLst>
          </p:cNvPr>
          <p:cNvSpPr txBox="1"/>
          <p:nvPr userDrawn="1"/>
        </p:nvSpPr>
        <p:spPr>
          <a:xfrm>
            <a:off x="6066607" y="2152841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9" name="cuadro_fecha">
            <a:extLst>
              <a:ext uri="{FF2B5EF4-FFF2-40B4-BE49-F238E27FC236}">
                <a16:creationId xmlns:a16="http://schemas.microsoft.com/office/drawing/2014/main" id="{63DFB6E9-2952-644F-A7BB-107CB3C8DABB}"/>
              </a:ext>
            </a:extLst>
          </p:cNvPr>
          <p:cNvSpPr txBox="1"/>
          <p:nvPr userDrawn="1"/>
        </p:nvSpPr>
        <p:spPr>
          <a:xfrm>
            <a:off x="3724977" y="6546887"/>
            <a:ext cx="3998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0" name="hashtags">
            <a:extLst>
              <a:ext uri="{FF2B5EF4-FFF2-40B4-BE49-F238E27FC236}">
                <a16:creationId xmlns:a16="http://schemas.microsoft.com/office/drawing/2014/main" id="{F7362C94-63D0-0D48-B988-BC4AB2CE1F34}"/>
              </a:ext>
            </a:extLst>
          </p:cNvPr>
          <p:cNvSpPr txBox="1"/>
          <p:nvPr userDrawn="1"/>
        </p:nvSpPr>
        <p:spPr>
          <a:xfrm>
            <a:off x="1376412" y="5534882"/>
            <a:ext cx="1088906" cy="7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1" name="fuentes">
            <a:extLst>
              <a:ext uri="{FF2B5EF4-FFF2-40B4-BE49-F238E27FC236}">
                <a16:creationId xmlns:a16="http://schemas.microsoft.com/office/drawing/2014/main" id="{0063B4C5-6077-D446-87A0-571BAC49AFB9}"/>
              </a:ext>
            </a:extLst>
          </p:cNvPr>
          <p:cNvSpPr txBox="1"/>
          <p:nvPr userDrawn="1"/>
        </p:nvSpPr>
        <p:spPr>
          <a:xfrm>
            <a:off x="8811360" y="753011"/>
            <a:ext cx="2677886" cy="577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57796CA-DDAC-1E4D-8689-5DBC18F7C85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75814" y="161057"/>
            <a:ext cx="1468044" cy="11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1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ertometr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echa">
            <a:extLst>
              <a:ext uri="{FF2B5EF4-FFF2-40B4-BE49-F238E27FC236}">
                <a16:creationId xmlns:a16="http://schemas.microsoft.com/office/drawing/2014/main" id="{F4832131-C887-4049-BCB4-2F7FAAB12803}"/>
              </a:ext>
            </a:extLst>
          </p:cNvPr>
          <p:cNvSpPr/>
          <p:nvPr userDrawn="1"/>
        </p:nvSpPr>
        <p:spPr>
          <a:xfrm>
            <a:off x="19250" y="6512115"/>
            <a:ext cx="7726699" cy="331154"/>
          </a:xfrm>
          <a:prstGeom prst="rect">
            <a:avLst/>
          </a:prstGeom>
          <a:solidFill>
            <a:srgbClr val="C6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>
              <a:defRPr/>
            </a:pPr>
            <a:endParaRPr kumimoji="0" lang="es-MX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858CD6-F908-214A-9427-A81A97188C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4165" y="5390911"/>
            <a:ext cx="1212247" cy="14311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E4D864-35FA-F442-8B0E-1F3F4D58E6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0467" y="1365687"/>
            <a:ext cx="1962401" cy="51574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9D3F11-2284-4646-BB56-7357542C75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4166" y="4137"/>
            <a:ext cx="5318000" cy="1497750"/>
          </a:xfrm>
          <a:prstGeom prst="rect">
            <a:avLst/>
          </a:prstGeom>
        </p:spPr>
      </p:pic>
      <p:sp>
        <p:nvSpPr>
          <p:cNvPr id="26" name="6">
            <a:extLst>
              <a:ext uri="{FF2B5EF4-FFF2-40B4-BE49-F238E27FC236}">
                <a16:creationId xmlns:a16="http://schemas.microsoft.com/office/drawing/2014/main" id="{00822F34-D293-BC47-AF10-AB870FA22698}"/>
              </a:ext>
            </a:extLst>
          </p:cNvPr>
          <p:cNvSpPr txBox="1"/>
          <p:nvPr userDrawn="1"/>
        </p:nvSpPr>
        <p:spPr>
          <a:xfrm>
            <a:off x="2694849" y="3727296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7" name="4">
            <a:extLst>
              <a:ext uri="{FF2B5EF4-FFF2-40B4-BE49-F238E27FC236}">
                <a16:creationId xmlns:a16="http://schemas.microsoft.com/office/drawing/2014/main" id="{F6431A34-FA76-AE45-AE7C-1AC0B6247D3F}"/>
              </a:ext>
            </a:extLst>
          </p:cNvPr>
          <p:cNvSpPr txBox="1"/>
          <p:nvPr userDrawn="1"/>
        </p:nvSpPr>
        <p:spPr>
          <a:xfrm>
            <a:off x="2694849" y="2793274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8" name="2">
            <a:extLst>
              <a:ext uri="{FF2B5EF4-FFF2-40B4-BE49-F238E27FC236}">
                <a16:creationId xmlns:a16="http://schemas.microsoft.com/office/drawing/2014/main" id="{8D55ACB0-28F7-D740-86EC-0483FA643C3A}"/>
              </a:ext>
            </a:extLst>
          </p:cNvPr>
          <p:cNvSpPr txBox="1"/>
          <p:nvPr userDrawn="1"/>
        </p:nvSpPr>
        <p:spPr>
          <a:xfrm>
            <a:off x="2705607" y="1916701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9" name="5">
            <a:extLst>
              <a:ext uri="{FF2B5EF4-FFF2-40B4-BE49-F238E27FC236}">
                <a16:creationId xmlns:a16="http://schemas.microsoft.com/office/drawing/2014/main" id="{F0E497AE-B7EB-7E45-9A15-5AD73E5101FF}"/>
              </a:ext>
            </a:extLst>
          </p:cNvPr>
          <p:cNvSpPr txBox="1"/>
          <p:nvPr userDrawn="1"/>
        </p:nvSpPr>
        <p:spPr>
          <a:xfrm>
            <a:off x="4741626" y="3716538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0" name="3">
            <a:extLst>
              <a:ext uri="{FF2B5EF4-FFF2-40B4-BE49-F238E27FC236}">
                <a16:creationId xmlns:a16="http://schemas.microsoft.com/office/drawing/2014/main" id="{54297A5C-CAFF-8D4F-923E-648EB988E8A4}"/>
              </a:ext>
            </a:extLst>
          </p:cNvPr>
          <p:cNvSpPr txBox="1"/>
          <p:nvPr userDrawn="1"/>
        </p:nvSpPr>
        <p:spPr>
          <a:xfrm>
            <a:off x="4730868" y="2793274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4" name="cuadro_3">
            <a:extLst>
              <a:ext uri="{FF2B5EF4-FFF2-40B4-BE49-F238E27FC236}">
                <a16:creationId xmlns:a16="http://schemas.microsoft.com/office/drawing/2014/main" id="{2C464364-E36F-EA4C-9BAE-DCAE0B550A1B}"/>
              </a:ext>
            </a:extLst>
          </p:cNvPr>
          <p:cNvSpPr txBox="1"/>
          <p:nvPr userDrawn="1"/>
        </p:nvSpPr>
        <p:spPr>
          <a:xfrm>
            <a:off x="6078017" y="2825048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5" name="cuadro_4">
            <a:extLst>
              <a:ext uri="{FF2B5EF4-FFF2-40B4-BE49-F238E27FC236}">
                <a16:creationId xmlns:a16="http://schemas.microsoft.com/office/drawing/2014/main" id="{6463E8E4-25EF-9D46-8FBD-8BF14575D7E9}"/>
              </a:ext>
            </a:extLst>
          </p:cNvPr>
          <p:cNvSpPr txBox="1"/>
          <p:nvPr userDrawn="1"/>
        </p:nvSpPr>
        <p:spPr>
          <a:xfrm>
            <a:off x="287506" y="2950469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6" name="cuadro_5">
            <a:extLst>
              <a:ext uri="{FF2B5EF4-FFF2-40B4-BE49-F238E27FC236}">
                <a16:creationId xmlns:a16="http://schemas.microsoft.com/office/drawing/2014/main" id="{822233BC-066B-8D40-A5A4-B4246A9429C1}"/>
              </a:ext>
            </a:extLst>
          </p:cNvPr>
          <p:cNvSpPr txBox="1"/>
          <p:nvPr userDrawn="1"/>
        </p:nvSpPr>
        <p:spPr>
          <a:xfrm>
            <a:off x="6078017" y="3767137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7" name="cuadro_6">
            <a:extLst>
              <a:ext uri="{FF2B5EF4-FFF2-40B4-BE49-F238E27FC236}">
                <a16:creationId xmlns:a16="http://schemas.microsoft.com/office/drawing/2014/main" id="{EF6B237E-86EA-5049-ACDA-792E64224421}"/>
              </a:ext>
            </a:extLst>
          </p:cNvPr>
          <p:cNvSpPr txBox="1"/>
          <p:nvPr userDrawn="1"/>
        </p:nvSpPr>
        <p:spPr>
          <a:xfrm>
            <a:off x="287506" y="3745391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8" name="cuadro_2">
            <a:extLst>
              <a:ext uri="{FF2B5EF4-FFF2-40B4-BE49-F238E27FC236}">
                <a16:creationId xmlns:a16="http://schemas.microsoft.com/office/drawing/2014/main" id="{61EAF457-FC98-904C-B8CC-6F30BE2A78C5}"/>
              </a:ext>
            </a:extLst>
          </p:cNvPr>
          <p:cNvSpPr txBox="1"/>
          <p:nvPr userDrawn="1"/>
        </p:nvSpPr>
        <p:spPr>
          <a:xfrm>
            <a:off x="287506" y="1994249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9" name="cuadro_fecha">
            <a:extLst>
              <a:ext uri="{FF2B5EF4-FFF2-40B4-BE49-F238E27FC236}">
                <a16:creationId xmlns:a16="http://schemas.microsoft.com/office/drawing/2014/main" id="{63DFB6E9-2952-644F-A7BB-107CB3C8DABB}"/>
              </a:ext>
            </a:extLst>
          </p:cNvPr>
          <p:cNvSpPr txBox="1"/>
          <p:nvPr userDrawn="1"/>
        </p:nvSpPr>
        <p:spPr>
          <a:xfrm>
            <a:off x="3724977" y="6537262"/>
            <a:ext cx="3998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0" name="hashtags">
            <a:extLst>
              <a:ext uri="{FF2B5EF4-FFF2-40B4-BE49-F238E27FC236}">
                <a16:creationId xmlns:a16="http://schemas.microsoft.com/office/drawing/2014/main" id="{F7362C94-63D0-0D48-B988-BC4AB2CE1F34}"/>
              </a:ext>
            </a:extLst>
          </p:cNvPr>
          <p:cNvSpPr txBox="1"/>
          <p:nvPr userDrawn="1"/>
        </p:nvSpPr>
        <p:spPr>
          <a:xfrm>
            <a:off x="1376412" y="5534882"/>
            <a:ext cx="1088906" cy="7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1" name="fuentes">
            <a:extLst>
              <a:ext uri="{FF2B5EF4-FFF2-40B4-BE49-F238E27FC236}">
                <a16:creationId xmlns:a16="http://schemas.microsoft.com/office/drawing/2014/main" id="{0063B4C5-6077-D446-87A0-571BAC49AFB9}"/>
              </a:ext>
            </a:extLst>
          </p:cNvPr>
          <p:cNvSpPr txBox="1"/>
          <p:nvPr userDrawn="1"/>
        </p:nvSpPr>
        <p:spPr>
          <a:xfrm>
            <a:off x="8920556" y="753011"/>
            <a:ext cx="2677886" cy="577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2" name="1">
            <a:extLst>
              <a:ext uri="{FF2B5EF4-FFF2-40B4-BE49-F238E27FC236}">
                <a16:creationId xmlns:a16="http://schemas.microsoft.com/office/drawing/2014/main" id="{40DBCAE2-5129-614B-AD81-2B5B71F31D1F}"/>
              </a:ext>
            </a:extLst>
          </p:cNvPr>
          <p:cNvSpPr txBox="1"/>
          <p:nvPr userDrawn="1"/>
        </p:nvSpPr>
        <p:spPr>
          <a:xfrm>
            <a:off x="4741626" y="1916701"/>
            <a:ext cx="1044000" cy="57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cuadro_1">
            <a:extLst>
              <a:ext uri="{FF2B5EF4-FFF2-40B4-BE49-F238E27FC236}">
                <a16:creationId xmlns:a16="http://schemas.microsoft.com/office/drawing/2014/main" id="{79B1909F-67D0-B144-B3C3-E9CE119C8C1A}"/>
              </a:ext>
            </a:extLst>
          </p:cNvPr>
          <p:cNvSpPr txBox="1"/>
          <p:nvPr userDrawn="1"/>
        </p:nvSpPr>
        <p:spPr>
          <a:xfrm>
            <a:off x="6078017" y="1943091"/>
            <a:ext cx="21778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1607FBE-71FC-8045-BF7E-9293982125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75814" y="161057"/>
            <a:ext cx="1468044" cy="11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2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ertometr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echa">
            <a:extLst>
              <a:ext uri="{FF2B5EF4-FFF2-40B4-BE49-F238E27FC236}">
                <a16:creationId xmlns:a16="http://schemas.microsoft.com/office/drawing/2014/main" id="{F4832131-C887-4049-BCB4-2F7FAAB12803}"/>
              </a:ext>
            </a:extLst>
          </p:cNvPr>
          <p:cNvSpPr/>
          <p:nvPr userDrawn="1"/>
        </p:nvSpPr>
        <p:spPr>
          <a:xfrm>
            <a:off x="19250" y="6512115"/>
            <a:ext cx="7726699" cy="331154"/>
          </a:xfrm>
          <a:prstGeom prst="rect">
            <a:avLst/>
          </a:prstGeom>
          <a:solidFill>
            <a:srgbClr val="C6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>
              <a:defRPr/>
            </a:pPr>
            <a:endParaRPr kumimoji="0" lang="es-MX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858CD6-F908-214A-9427-A81A97188C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4165" y="5390911"/>
            <a:ext cx="1212247" cy="14311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E4D864-35FA-F442-8B0E-1F3F4D58E6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0467" y="1365687"/>
            <a:ext cx="1962401" cy="51574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9D3F11-2284-4646-BB56-7357542C75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4166" y="4137"/>
            <a:ext cx="5318000" cy="1497750"/>
          </a:xfrm>
          <a:prstGeom prst="rect">
            <a:avLst/>
          </a:prstGeom>
        </p:spPr>
      </p:pic>
      <p:sp>
        <p:nvSpPr>
          <p:cNvPr id="26" name="6">
            <a:extLst>
              <a:ext uri="{FF2B5EF4-FFF2-40B4-BE49-F238E27FC236}">
                <a16:creationId xmlns:a16="http://schemas.microsoft.com/office/drawing/2014/main" id="{00822F34-D293-BC47-AF10-AB870FA22698}"/>
              </a:ext>
            </a:extLst>
          </p:cNvPr>
          <p:cNvSpPr txBox="1"/>
          <p:nvPr userDrawn="1"/>
        </p:nvSpPr>
        <p:spPr>
          <a:xfrm>
            <a:off x="2711994" y="3880041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7" name="4">
            <a:extLst>
              <a:ext uri="{FF2B5EF4-FFF2-40B4-BE49-F238E27FC236}">
                <a16:creationId xmlns:a16="http://schemas.microsoft.com/office/drawing/2014/main" id="{F6431A34-FA76-AE45-AE7C-1AC0B6247D3F}"/>
              </a:ext>
            </a:extLst>
          </p:cNvPr>
          <p:cNvSpPr txBox="1"/>
          <p:nvPr userDrawn="1"/>
        </p:nvSpPr>
        <p:spPr>
          <a:xfrm>
            <a:off x="2704704" y="3079456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8" name="2">
            <a:extLst>
              <a:ext uri="{FF2B5EF4-FFF2-40B4-BE49-F238E27FC236}">
                <a16:creationId xmlns:a16="http://schemas.microsoft.com/office/drawing/2014/main" id="{8D55ACB0-28F7-D740-86EC-0483FA643C3A}"/>
              </a:ext>
            </a:extLst>
          </p:cNvPr>
          <p:cNvSpPr txBox="1"/>
          <p:nvPr userDrawn="1"/>
        </p:nvSpPr>
        <p:spPr>
          <a:xfrm>
            <a:off x="2711575" y="2204977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9" name="5">
            <a:extLst>
              <a:ext uri="{FF2B5EF4-FFF2-40B4-BE49-F238E27FC236}">
                <a16:creationId xmlns:a16="http://schemas.microsoft.com/office/drawing/2014/main" id="{F0E497AE-B7EB-7E45-9A15-5AD73E5101FF}"/>
              </a:ext>
            </a:extLst>
          </p:cNvPr>
          <p:cNvSpPr txBox="1"/>
          <p:nvPr userDrawn="1"/>
        </p:nvSpPr>
        <p:spPr>
          <a:xfrm>
            <a:off x="4730868" y="3481584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0" name="3">
            <a:extLst>
              <a:ext uri="{FF2B5EF4-FFF2-40B4-BE49-F238E27FC236}">
                <a16:creationId xmlns:a16="http://schemas.microsoft.com/office/drawing/2014/main" id="{54297A5C-CAFF-8D4F-923E-648EB988E8A4}"/>
              </a:ext>
            </a:extLst>
          </p:cNvPr>
          <p:cNvSpPr txBox="1"/>
          <p:nvPr userDrawn="1"/>
        </p:nvSpPr>
        <p:spPr>
          <a:xfrm>
            <a:off x="4730868" y="2730027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4" name="cuadro_3">
            <a:extLst>
              <a:ext uri="{FF2B5EF4-FFF2-40B4-BE49-F238E27FC236}">
                <a16:creationId xmlns:a16="http://schemas.microsoft.com/office/drawing/2014/main" id="{2C464364-E36F-EA4C-9BAE-DCAE0B550A1B}"/>
              </a:ext>
            </a:extLst>
          </p:cNvPr>
          <p:cNvSpPr txBox="1"/>
          <p:nvPr userDrawn="1"/>
        </p:nvSpPr>
        <p:spPr>
          <a:xfrm>
            <a:off x="5930634" y="2724305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5" name="cuadro_4">
            <a:extLst>
              <a:ext uri="{FF2B5EF4-FFF2-40B4-BE49-F238E27FC236}">
                <a16:creationId xmlns:a16="http://schemas.microsoft.com/office/drawing/2014/main" id="{6463E8E4-25EF-9D46-8FBD-8BF14575D7E9}"/>
              </a:ext>
            </a:extLst>
          </p:cNvPr>
          <p:cNvSpPr txBox="1"/>
          <p:nvPr userDrawn="1"/>
        </p:nvSpPr>
        <p:spPr>
          <a:xfrm>
            <a:off x="373104" y="3098789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6" name="cuadro_5">
            <a:extLst>
              <a:ext uri="{FF2B5EF4-FFF2-40B4-BE49-F238E27FC236}">
                <a16:creationId xmlns:a16="http://schemas.microsoft.com/office/drawing/2014/main" id="{822233BC-066B-8D40-A5A4-B4246A9429C1}"/>
              </a:ext>
            </a:extLst>
          </p:cNvPr>
          <p:cNvSpPr txBox="1"/>
          <p:nvPr userDrawn="1"/>
        </p:nvSpPr>
        <p:spPr>
          <a:xfrm>
            <a:off x="5930634" y="3745391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7" name="cuadro_6">
            <a:extLst>
              <a:ext uri="{FF2B5EF4-FFF2-40B4-BE49-F238E27FC236}">
                <a16:creationId xmlns:a16="http://schemas.microsoft.com/office/drawing/2014/main" id="{EF6B237E-86EA-5049-ACDA-792E64224421}"/>
              </a:ext>
            </a:extLst>
          </p:cNvPr>
          <p:cNvSpPr txBox="1"/>
          <p:nvPr userDrawn="1"/>
        </p:nvSpPr>
        <p:spPr>
          <a:xfrm>
            <a:off x="352608" y="4037236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8" name="cuadro_2">
            <a:extLst>
              <a:ext uri="{FF2B5EF4-FFF2-40B4-BE49-F238E27FC236}">
                <a16:creationId xmlns:a16="http://schemas.microsoft.com/office/drawing/2014/main" id="{61EAF457-FC98-904C-B8CC-6F30BE2A78C5}"/>
              </a:ext>
            </a:extLst>
          </p:cNvPr>
          <p:cNvSpPr txBox="1"/>
          <p:nvPr userDrawn="1"/>
        </p:nvSpPr>
        <p:spPr>
          <a:xfrm>
            <a:off x="374306" y="2204977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19" name="cuadro_fecha">
            <a:extLst>
              <a:ext uri="{FF2B5EF4-FFF2-40B4-BE49-F238E27FC236}">
                <a16:creationId xmlns:a16="http://schemas.microsoft.com/office/drawing/2014/main" id="{63DFB6E9-2952-644F-A7BB-107CB3C8DABB}"/>
              </a:ext>
            </a:extLst>
          </p:cNvPr>
          <p:cNvSpPr txBox="1"/>
          <p:nvPr userDrawn="1"/>
        </p:nvSpPr>
        <p:spPr>
          <a:xfrm>
            <a:off x="3724977" y="6546887"/>
            <a:ext cx="3998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0" name="hashtags">
            <a:extLst>
              <a:ext uri="{FF2B5EF4-FFF2-40B4-BE49-F238E27FC236}">
                <a16:creationId xmlns:a16="http://schemas.microsoft.com/office/drawing/2014/main" id="{F7362C94-63D0-0D48-B988-BC4AB2CE1F34}"/>
              </a:ext>
            </a:extLst>
          </p:cNvPr>
          <p:cNvSpPr txBox="1"/>
          <p:nvPr userDrawn="1"/>
        </p:nvSpPr>
        <p:spPr>
          <a:xfrm>
            <a:off x="1376412" y="5534882"/>
            <a:ext cx="1088906" cy="7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1" name="fuentes">
            <a:extLst>
              <a:ext uri="{FF2B5EF4-FFF2-40B4-BE49-F238E27FC236}">
                <a16:creationId xmlns:a16="http://schemas.microsoft.com/office/drawing/2014/main" id="{0063B4C5-6077-D446-87A0-571BAC49AFB9}"/>
              </a:ext>
            </a:extLst>
          </p:cNvPr>
          <p:cNvSpPr txBox="1"/>
          <p:nvPr userDrawn="1"/>
        </p:nvSpPr>
        <p:spPr>
          <a:xfrm>
            <a:off x="8920556" y="753011"/>
            <a:ext cx="2677886" cy="577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2" name="1">
            <a:extLst>
              <a:ext uri="{FF2B5EF4-FFF2-40B4-BE49-F238E27FC236}">
                <a16:creationId xmlns:a16="http://schemas.microsoft.com/office/drawing/2014/main" id="{40DBCAE2-5129-614B-AD81-2B5B71F31D1F}"/>
              </a:ext>
            </a:extLst>
          </p:cNvPr>
          <p:cNvSpPr txBox="1"/>
          <p:nvPr userDrawn="1"/>
        </p:nvSpPr>
        <p:spPr>
          <a:xfrm>
            <a:off x="4730868" y="1826964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cuadro_1">
            <a:extLst>
              <a:ext uri="{FF2B5EF4-FFF2-40B4-BE49-F238E27FC236}">
                <a16:creationId xmlns:a16="http://schemas.microsoft.com/office/drawing/2014/main" id="{79B1909F-67D0-B144-B3C3-E9CE119C8C1A}"/>
              </a:ext>
            </a:extLst>
          </p:cNvPr>
          <p:cNvSpPr txBox="1"/>
          <p:nvPr userDrawn="1"/>
        </p:nvSpPr>
        <p:spPr>
          <a:xfrm>
            <a:off x="5930634" y="1803647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sp>
        <p:nvSpPr>
          <p:cNvPr id="24" name="7">
            <a:extLst>
              <a:ext uri="{FF2B5EF4-FFF2-40B4-BE49-F238E27FC236}">
                <a16:creationId xmlns:a16="http://schemas.microsoft.com/office/drawing/2014/main" id="{0F7B4A67-CDAB-E841-83EB-2D0C4177BB34}"/>
              </a:ext>
            </a:extLst>
          </p:cNvPr>
          <p:cNvSpPr txBox="1"/>
          <p:nvPr userDrawn="1"/>
        </p:nvSpPr>
        <p:spPr>
          <a:xfrm>
            <a:off x="4730868" y="4203748"/>
            <a:ext cx="1044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5" name="cuadro_7">
            <a:extLst>
              <a:ext uri="{FF2B5EF4-FFF2-40B4-BE49-F238E27FC236}">
                <a16:creationId xmlns:a16="http://schemas.microsoft.com/office/drawing/2014/main" id="{895106FC-928F-6140-B6A2-907317300A36}"/>
              </a:ext>
            </a:extLst>
          </p:cNvPr>
          <p:cNvSpPr txBox="1"/>
          <p:nvPr userDrawn="1"/>
        </p:nvSpPr>
        <p:spPr>
          <a:xfrm>
            <a:off x="5930634" y="4360943"/>
            <a:ext cx="2177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100" dirty="0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AC8F2ABF-6F7C-E14F-95D7-93356481DE7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75814" y="161057"/>
            <a:ext cx="1468044" cy="11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3CC98-1541-2441-B395-9CECB9F94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D110A3-A136-5F4D-AD15-E1394EE4E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5D495-3A00-C647-90AE-840E0F14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F5B4-2D69-554C-9D13-395A021A8001}" type="datetimeFigureOut">
              <a:rPr lang="es-MX" smtClean="0"/>
              <a:t>16/12/21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44C2A4-CE71-934F-B4AF-2940CAD7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5D5390-9FC1-0E48-8950-8CAAE142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5A08-A80C-BD4B-8C2F-07464DFFE7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34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BA54EF-34D8-914D-8A20-AA4AEC53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9C6409-412B-4746-8E2B-7BDF80FFB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4BF0DE-332D-F04C-A815-4861AF0BC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F5B4-2D69-554C-9D13-395A021A8001}" type="datetimeFigureOut">
              <a:rPr lang="es-MX" smtClean="0"/>
              <a:t>16/12/21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8F7A6-E016-3247-B274-CE93275A6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A7DEE-574C-3440-A754-328ADB553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5A08-A80C-BD4B-8C2F-07464DFFE7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27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55" r:id="rId3"/>
    <p:sldLayoutId id="2147483668" r:id="rId4"/>
    <p:sldLayoutId id="2147483671" r:id="rId5"/>
    <p:sldLayoutId id="214748364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Macintosh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Montserrat SemiBold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Allan Zambrano</dc:creator>
  <cp:lastModifiedBy>Allan Zambrano</cp:lastModifiedBy>
  <cp:revision>26</cp:revision>
  <dcterms:created xsi:type="dcterms:W3CDTF">2021-11-25T17:52:46Z</dcterms:created>
  <dcterms:modified xsi:type="dcterms:W3CDTF">2021-12-16T20:18:04Z</dcterms:modified>
</cp:coreProperties>
</file>