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Hanken Grotesk"/>
      <p:regular r:id="rId14"/>
      <p:bold r:id="rId15"/>
      <p:italic r:id="rId16"/>
      <p:boldItalic r:id="rId17"/>
    </p:embeddedFont>
    <p:embeddedFont>
      <p:font typeface="Poppins"/>
      <p:regular r:id="rId18"/>
      <p:bold r:id="rId19"/>
      <p:italic r:id="rId20"/>
      <p:boldItalic r:id="rId21"/>
    </p:embeddedFont>
    <p:embeddedFont>
      <p:font typeface="Montserrat"/>
      <p:regular r:id="rId22"/>
      <p:bold r:id="rId23"/>
      <p:italic r:id="rId24"/>
      <p:boldItalic r:id="rId25"/>
    </p:embeddedFont>
    <p:embeddedFont>
      <p:font typeface="Lato Light"/>
      <p:regular r:id="rId26"/>
      <p:bold r:id="rId27"/>
      <p:italic r:id="rId28"/>
      <p:boldItalic r:id="rId29"/>
    </p:embeddedFont>
    <p:embeddedFont>
      <p:font typeface="Open Sans Medium"/>
      <p:regular r:id="rId30"/>
      <p:bold r:id="rId31"/>
      <p:italic r:id="rId32"/>
      <p:boldItalic r:id="rId33"/>
    </p:embeddedFont>
    <p:embeddedFont>
      <p:font typeface="Inter Medium"/>
      <p:regular r:id="rId34"/>
      <p:bold r:id="rId35"/>
    </p:embeddedFont>
    <p:embeddedFont>
      <p:font typeface="Space Grotesk"/>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italic.fntdata"/><Relationship Id="rId22" Type="http://schemas.openxmlformats.org/officeDocument/2006/relationships/font" Target="fonts/Montserrat-regular.fntdata"/><Relationship Id="rId21" Type="http://schemas.openxmlformats.org/officeDocument/2006/relationships/font" Target="fonts/Poppins-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atoLight-regular.fntdata"/><Relationship Id="rId25" Type="http://schemas.openxmlformats.org/officeDocument/2006/relationships/font" Target="fonts/Montserrat-boldItalic.fntdata"/><Relationship Id="rId28" Type="http://schemas.openxmlformats.org/officeDocument/2006/relationships/font" Target="fonts/LatoLight-italic.fntdata"/><Relationship Id="rId27" Type="http://schemas.openxmlformats.org/officeDocument/2006/relationships/font" Target="fonts/LatoLight-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atoLight-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Medium-bold.fntdata"/><Relationship Id="rId30" Type="http://schemas.openxmlformats.org/officeDocument/2006/relationships/font" Target="fonts/OpenSansMedium-regular.fntdata"/><Relationship Id="rId11" Type="http://schemas.openxmlformats.org/officeDocument/2006/relationships/slide" Target="slides/slide5.xml"/><Relationship Id="rId33" Type="http://schemas.openxmlformats.org/officeDocument/2006/relationships/font" Target="fonts/OpenSansMedium-boldItalic.fntdata"/><Relationship Id="rId10" Type="http://schemas.openxmlformats.org/officeDocument/2006/relationships/slide" Target="slides/slide4.xml"/><Relationship Id="rId32" Type="http://schemas.openxmlformats.org/officeDocument/2006/relationships/font" Target="fonts/OpenSansMedium-italic.fntdata"/><Relationship Id="rId13" Type="http://schemas.openxmlformats.org/officeDocument/2006/relationships/slide" Target="slides/slide7.xml"/><Relationship Id="rId35" Type="http://schemas.openxmlformats.org/officeDocument/2006/relationships/font" Target="fonts/InterMedium-bold.fntdata"/><Relationship Id="rId12" Type="http://schemas.openxmlformats.org/officeDocument/2006/relationships/slide" Target="slides/slide6.xml"/><Relationship Id="rId34" Type="http://schemas.openxmlformats.org/officeDocument/2006/relationships/font" Target="fonts/InterMedium-regular.fntdata"/><Relationship Id="rId15" Type="http://schemas.openxmlformats.org/officeDocument/2006/relationships/font" Target="fonts/HankenGrotesk-bold.fntdata"/><Relationship Id="rId37" Type="http://schemas.openxmlformats.org/officeDocument/2006/relationships/font" Target="fonts/SpaceGrotesk-bold.fntdata"/><Relationship Id="rId14" Type="http://schemas.openxmlformats.org/officeDocument/2006/relationships/font" Target="fonts/HankenGrotesk-regular.fntdata"/><Relationship Id="rId36" Type="http://schemas.openxmlformats.org/officeDocument/2006/relationships/font" Target="fonts/SpaceGrotesk-regular.fntdata"/><Relationship Id="rId17" Type="http://schemas.openxmlformats.org/officeDocument/2006/relationships/font" Target="fonts/HankenGrotesk-boldItalic.fntdata"/><Relationship Id="rId16" Type="http://schemas.openxmlformats.org/officeDocument/2006/relationships/font" Target="fonts/HankenGrotesk-italic.fntdata"/><Relationship Id="rId19" Type="http://schemas.openxmlformats.org/officeDocument/2006/relationships/font" Target="fonts/Poppins-bold.fntdata"/><Relationship Id="rId18" Type="http://schemas.openxmlformats.org/officeDocument/2006/relationships/font" Target="fonts/Poppi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SLIDES_API23339878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SLIDES_API23339878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SLIDES_API23339878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SLIDES_API23339878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SLIDES_API23339878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SLIDES_API23339878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SLIDES_API233398786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SLIDES_API233398786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SLIDES_API233398786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SLIDES_API233398786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SLIDES_API233398786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SLIDES_API233398786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SLIDES_API233398786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SLIDES_API233398786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p:cSld name="TITLE_2">
    <p:spTree>
      <p:nvGrpSpPr>
        <p:cNvPr id="54" name="Shape 54"/>
        <p:cNvGrpSpPr/>
        <p:nvPr/>
      </p:nvGrpSpPr>
      <p:grpSpPr>
        <a:xfrm>
          <a:off x="0" y="0"/>
          <a:ext cx="0" cy="0"/>
          <a:chOff x="0" y="0"/>
          <a:chExt cx="0" cy="0"/>
        </a:xfrm>
      </p:grpSpPr>
      <p:sp>
        <p:nvSpPr>
          <p:cNvPr id="55" name="Google Shape;55;p14"/>
          <p:cNvSpPr txBox="1"/>
          <p:nvPr>
            <p:ph type="title"/>
          </p:nvPr>
        </p:nvSpPr>
        <p:spPr>
          <a:xfrm>
            <a:off x="732150" y="1432763"/>
            <a:ext cx="7679700" cy="726900"/>
          </a:xfrm>
          <a:prstGeom prst="rect">
            <a:avLst/>
          </a:prstGeom>
        </p:spPr>
        <p:txBody>
          <a:bodyPr anchorCtr="0" anchor="ctr" bIns="91425" lIns="91425" spcFirstLastPara="1" rIns="91425" wrap="square" tIns="91425">
            <a:spAutoFit/>
          </a:bodyPr>
          <a:lstStyle>
            <a:lvl1pPr lvl="0" algn="ctr">
              <a:spcBef>
                <a:spcPts val="0"/>
              </a:spcBef>
              <a:spcAft>
                <a:spcPts val="0"/>
              </a:spcAft>
              <a:buSzPts val="2600"/>
              <a:buNone/>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56" name="Google Shape;5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57" name="Google Shape;57;p14"/>
          <p:cNvSpPr txBox="1"/>
          <p:nvPr>
            <p:ph idx="1" type="body"/>
          </p:nvPr>
        </p:nvSpPr>
        <p:spPr>
          <a:xfrm>
            <a:off x="732150" y="2229500"/>
            <a:ext cx="7679700" cy="19596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sz="1300"/>
            </a:lvl1pPr>
            <a:lvl2pPr indent="-304800" lvl="1" marL="914400" algn="ctr">
              <a:spcBef>
                <a:spcPts val="0"/>
              </a:spcBef>
              <a:spcAft>
                <a:spcPts val="0"/>
              </a:spcAft>
              <a:buSzPts val="1200"/>
              <a:buChar char="○"/>
              <a:defRPr sz="1200"/>
            </a:lvl2pPr>
            <a:lvl3pPr indent="-304800" lvl="2" marL="1371600" algn="ctr">
              <a:spcBef>
                <a:spcPts val="0"/>
              </a:spcBef>
              <a:spcAft>
                <a:spcPts val="0"/>
              </a:spcAft>
              <a:buSzPts val="1200"/>
              <a:buChar char="■"/>
              <a:defRPr sz="1200"/>
            </a:lvl3pPr>
            <a:lvl4pPr indent="-304800" lvl="3" marL="1828800" algn="ctr">
              <a:spcBef>
                <a:spcPts val="0"/>
              </a:spcBef>
              <a:spcAft>
                <a:spcPts val="0"/>
              </a:spcAft>
              <a:buSzPts val="1200"/>
              <a:buChar char="●"/>
              <a:defRPr sz="1200"/>
            </a:lvl4pPr>
            <a:lvl5pPr indent="-304800" lvl="4" marL="2286000" algn="ctr">
              <a:spcBef>
                <a:spcPts val="0"/>
              </a:spcBef>
              <a:spcAft>
                <a:spcPts val="0"/>
              </a:spcAft>
              <a:buSzPts val="1200"/>
              <a:buChar char="○"/>
              <a:defRPr sz="1200"/>
            </a:lvl5pPr>
            <a:lvl6pPr indent="-304800" lvl="5" marL="2743200" algn="ctr">
              <a:spcBef>
                <a:spcPts val="0"/>
              </a:spcBef>
              <a:spcAft>
                <a:spcPts val="0"/>
              </a:spcAft>
              <a:buSzPts val="1200"/>
              <a:buChar char="■"/>
              <a:defRPr sz="1200"/>
            </a:lvl6pPr>
            <a:lvl7pPr indent="-304800" lvl="6" marL="3200400" algn="ctr">
              <a:spcBef>
                <a:spcPts val="0"/>
              </a:spcBef>
              <a:spcAft>
                <a:spcPts val="0"/>
              </a:spcAft>
              <a:buSzPts val="1200"/>
              <a:buChar char="●"/>
              <a:defRPr sz="1200"/>
            </a:lvl7pPr>
            <a:lvl8pPr indent="-304800" lvl="7" marL="3657600" algn="ctr">
              <a:spcBef>
                <a:spcPts val="0"/>
              </a:spcBef>
              <a:spcAft>
                <a:spcPts val="0"/>
              </a:spcAft>
              <a:buSzPts val="1200"/>
              <a:buChar char="○"/>
              <a:defRPr sz="1200"/>
            </a:lvl8pPr>
            <a:lvl9pPr indent="-304800" lvl="8" marL="4114800" algn="ctr">
              <a:spcBef>
                <a:spcPts val="0"/>
              </a:spcBef>
              <a:spcAft>
                <a:spcPts val="0"/>
              </a:spcAft>
              <a:buSzPts val="1200"/>
              <a:buChar char="■"/>
              <a:defRPr sz="1200"/>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
  <p:cSld name="TITLE_1">
    <p:spTree>
      <p:nvGrpSpPr>
        <p:cNvPr id="58" name="Shape 58"/>
        <p:cNvGrpSpPr/>
        <p:nvPr/>
      </p:nvGrpSpPr>
      <p:grpSpPr>
        <a:xfrm>
          <a:off x="0" y="0"/>
          <a:ext cx="0" cy="0"/>
          <a:chOff x="0" y="0"/>
          <a:chExt cx="0" cy="0"/>
        </a:xfrm>
      </p:grpSpPr>
      <p:sp>
        <p:nvSpPr>
          <p:cNvPr id="59" name="Google Shape;5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60" name="Google Shape;60;p15"/>
          <p:cNvSpPr/>
          <p:nvPr>
            <p:ph idx="2" type="pic"/>
          </p:nvPr>
        </p:nvSpPr>
        <p:spPr>
          <a:xfrm>
            <a:off x="5711758" y="0"/>
            <a:ext cx="3432300" cy="5143500"/>
          </a:xfrm>
          <a:prstGeom prst="roundRect">
            <a:avLst>
              <a:gd fmla="val 0" name="adj"/>
            </a:avLst>
          </a:prstGeom>
          <a:noFill/>
          <a:ln>
            <a:noFill/>
          </a:ln>
        </p:spPr>
      </p:sp>
      <p:sp>
        <p:nvSpPr>
          <p:cNvPr id="61" name="Google Shape;61;p15"/>
          <p:cNvSpPr txBox="1"/>
          <p:nvPr>
            <p:ph type="title"/>
          </p:nvPr>
        </p:nvSpPr>
        <p:spPr>
          <a:xfrm>
            <a:off x="632175" y="650250"/>
            <a:ext cx="5046000" cy="7269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62" name="Google Shape;62;p15"/>
          <p:cNvSpPr txBox="1"/>
          <p:nvPr>
            <p:ph idx="1" type="subTitle"/>
          </p:nvPr>
        </p:nvSpPr>
        <p:spPr>
          <a:xfrm>
            <a:off x="642700" y="1562500"/>
            <a:ext cx="4337400" cy="19647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sz="1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984">
          <p15:clr>
            <a:srgbClr val="E46962"/>
          </p15:clr>
        </p15:guide>
        <p15:guide id="7" orient="horz" pos="1080">
          <p15:clr>
            <a:srgbClr val="E46962"/>
          </p15:clr>
        </p15:guide>
        <p15:guide id="8" orient="horz" pos="410">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2">
  <p:cSld name="TITLE_1_1">
    <p:spTree>
      <p:nvGrpSpPr>
        <p:cNvPr id="63" name="Shape 63"/>
        <p:cNvGrpSpPr/>
        <p:nvPr/>
      </p:nvGrpSpPr>
      <p:grpSpPr>
        <a:xfrm>
          <a:off x="0" y="0"/>
          <a:ext cx="0" cy="0"/>
          <a:chOff x="0" y="0"/>
          <a:chExt cx="0" cy="0"/>
        </a:xfrm>
      </p:grpSpPr>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65" name="Google Shape;65;p16"/>
          <p:cNvSpPr/>
          <p:nvPr>
            <p:ph idx="2" type="pic"/>
          </p:nvPr>
        </p:nvSpPr>
        <p:spPr>
          <a:xfrm>
            <a:off x="0" y="100"/>
            <a:ext cx="3432300" cy="5143500"/>
          </a:xfrm>
          <a:prstGeom prst="roundRect">
            <a:avLst>
              <a:gd fmla="val 0" name="adj"/>
            </a:avLst>
          </a:prstGeom>
          <a:noFill/>
          <a:ln>
            <a:noFill/>
          </a:ln>
        </p:spPr>
      </p:sp>
      <p:sp>
        <p:nvSpPr>
          <p:cNvPr id="66" name="Google Shape;66;p16"/>
          <p:cNvSpPr txBox="1"/>
          <p:nvPr>
            <p:ph idx="1" type="subTitle"/>
          </p:nvPr>
        </p:nvSpPr>
        <p:spPr>
          <a:xfrm>
            <a:off x="4135200" y="1595175"/>
            <a:ext cx="4176600" cy="19647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sz="1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6"/>
          <p:cNvSpPr txBox="1"/>
          <p:nvPr>
            <p:ph type="title"/>
          </p:nvPr>
        </p:nvSpPr>
        <p:spPr>
          <a:xfrm>
            <a:off x="41352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1">
  <p:cSld name="TITLE_1_1_2">
    <p:spTree>
      <p:nvGrpSpPr>
        <p:cNvPr id="68" name="Shape 68"/>
        <p:cNvGrpSpPr/>
        <p:nvPr/>
      </p:nvGrpSpPr>
      <p:grpSpPr>
        <a:xfrm>
          <a:off x="0" y="0"/>
          <a:ext cx="0" cy="0"/>
          <a:chOff x="0" y="0"/>
          <a:chExt cx="0" cy="0"/>
        </a:xfrm>
      </p:grpSpPr>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70" name="Google Shape;70;p17"/>
          <p:cNvSpPr/>
          <p:nvPr>
            <p:ph idx="2" type="pic"/>
          </p:nvPr>
        </p:nvSpPr>
        <p:spPr>
          <a:xfrm>
            <a:off x="0" y="0"/>
            <a:ext cx="3432300" cy="5143500"/>
          </a:xfrm>
          <a:prstGeom prst="roundRect">
            <a:avLst>
              <a:gd fmla="val 0" name="adj"/>
            </a:avLst>
          </a:prstGeom>
          <a:noFill/>
          <a:ln>
            <a:noFill/>
          </a:ln>
        </p:spPr>
      </p:sp>
      <p:sp>
        <p:nvSpPr>
          <p:cNvPr id="71" name="Google Shape;71;p17"/>
          <p:cNvSpPr txBox="1"/>
          <p:nvPr>
            <p:ph type="title"/>
          </p:nvPr>
        </p:nvSpPr>
        <p:spPr>
          <a:xfrm>
            <a:off x="41352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72" name="Google Shape;72;p17"/>
          <p:cNvSpPr txBox="1"/>
          <p:nvPr/>
        </p:nvSpPr>
        <p:spPr>
          <a:xfrm>
            <a:off x="41351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2000">
                <a:solidFill>
                  <a:schemeClr val="accent4"/>
                </a:solidFill>
                <a:latin typeface="Poppins"/>
                <a:ea typeface="Poppins"/>
                <a:cs typeface="Poppins"/>
                <a:sym typeface="Poppins"/>
              </a:rPr>
              <a:t>01</a:t>
            </a:r>
            <a:endParaRPr sz="2000">
              <a:solidFill>
                <a:schemeClr val="accent4"/>
              </a:solidFill>
            </a:endParaRPr>
          </a:p>
        </p:txBody>
      </p:sp>
      <p:sp>
        <p:nvSpPr>
          <p:cNvPr id="73" name="Google Shape;73;p17"/>
          <p:cNvSpPr txBox="1"/>
          <p:nvPr>
            <p:ph idx="1" type="subTitle"/>
          </p:nvPr>
        </p:nvSpPr>
        <p:spPr>
          <a:xfrm>
            <a:off x="46784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74" name="Google Shape;74;p17"/>
          <p:cNvSpPr txBox="1"/>
          <p:nvPr/>
        </p:nvSpPr>
        <p:spPr>
          <a:xfrm>
            <a:off x="41351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2000">
                <a:solidFill>
                  <a:schemeClr val="accent4"/>
                </a:solidFill>
                <a:latin typeface="Poppins"/>
                <a:ea typeface="Poppins"/>
                <a:cs typeface="Poppins"/>
                <a:sym typeface="Poppins"/>
              </a:rPr>
              <a:t>02</a:t>
            </a:r>
            <a:endParaRPr sz="2000">
              <a:solidFill>
                <a:schemeClr val="accent4"/>
              </a:solidFill>
            </a:endParaRPr>
          </a:p>
        </p:txBody>
      </p:sp>
      <p:sp>
        <p:nvSpPr>
          <p:cNvPr id="75" name="Google Shape;75;p17"/>
          <p:cNvSpPr txBox="1"/>
          <p:nvPr>
            <p:ph idx="3" type="subTitle"/>
          </p:nvPr>
        </p:nvSpPr>
        <p:spPr>
          <a:xfrm>
            <a:off x="46784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2">
  <p:cSld name="TITLE_1_1_2_1">
    <p:spTree>
      <p:nvGrpSpPr>
        <p:cNvPr id="76" name="Shape 76"/>
        <p:cNvGrpSpPr/>
        <p:nvPr/>
      </p:nvGrpSpPr>
      <p:grpSpPr>
        <a:xfrm>
          <a:off x="0" y="0"/>
          <a:ext cx="0" cy="0"/>
          <a:chOff x="0" y="0"/>
          <a:chExt cx="0" cy="0"/>
        </a:xfrm>
      </p:grpSpPr>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78" name="Google Shape;78;p18"/>
          <p:cNvSpPr/>
          <p:nvPr>
            <p:ph idx="2" type="pic"/>
          </p:nvPr>
        </p:nvSpPr>
        <p:spPr>
          <a:xfrm>
            <a:off x="5711663" y="0"/>
            <a:ext cx="3432300" cy="5143500"/>
          </a:xfrm>
          <a:prstGeom prst="roundRect">
            <a:avLst>
              <a:gd fmla="val 0" name="adj"/>
            </a:avLst>
          </a:prstGeom>
          <a:noFill/>
          <a:ln>
            <a:noFill/>
          </a:ln>
        </p:spPr>
      </p:sp>
      <p:sp>
        <p:nvSpPr>
          <p:cNvPr id="79" name="Google Shape;79;p18"/>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80" name="Google Shape;80;p18"/>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2000">
                <a:solidFill>
                  <a:schemeClr val="accent4"/>
                </a:solidFill>
                <a:latin typeface="Poppins"/>
                <a:ea typeface="Poppins"/>
                <a:cs typeface="Poppins"/>
                <a:sym typeface="Poppins"/>
              </a:rPr>
              <a:t>01</a:t>
            </a:r>
            <a:endParaRPr sz="2000">
              <a:solidFill>
                <a:schemeClr val="accent4"/>
              </a:solidFill>
            </a:endParaRPr>
          </a:p>
        </p:txBody>
      </p:sp>
      <p:sp>
        <p:nvSpPr>
          <p:cNvPr id="81" name="Google Shape;81;p18"/>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82" name="Google Shape;82;p18"/>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2000">
                <a:solidFill>
                  <a:schemeClr val="accent4"/>
                </a:solidFill>
                <a:latin typeface="Poppins"/>
                <a:ea typeface="Poppins"/>
                <a:cs typeface="Poppins"/>
                <a:sym typeface="Poppins"/>
              </a:rPr>
              <a:t>02</a:t>
            </a:r>
            <a:endParaRPr sz="2000">
              <a:solidFill>
                <a:schemeClr val="accent4"/>
              </a:solidFill>
            </a:endParaRPr>
          </a:p>
        </p:txBody>
      </p:sp>
      <p:sp>
        <p:nvSpPr>
          <p:cNvPr id="83" name="Google Shape;83;p18"/>
          <p:cNvSpPr txBox="1"/>
          <p:nvPr>
            <p:ph idx="3"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2">
  <p:cSld name="TITLE_1_1_2_1_1">
    <p:spTree>
      <p:nvGrpSpPr>
        <p:cNvPr id="84" name="Shape 84"/>
        <p:cNvGrpSpPr/>
        <p:nvPr/>
      </p:nvGrpSpPr>
      <p:grpSpPr>
        <a:xfrm>
          <a:off x="0" y="0"/>
          <a:ext cx="0" cy="0"/>
          <a:chOff x="0" y="0"/>
          <a:chExt cx="0" cy="0"/>
        </a:xfrm>
      </p:grpSpPr>
      <p:sp>
        <p:nvSpPr>
          <p:cNvPr id="85" name="Google Shape;8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86" name="Google Shape;86;p19"/>
          <p:cNvSpPr/>
          <p:nvPr>
            <p:ph idx="2" type="pic"/>
          </p:nvPr>
        </p:nvSpPr>
        <p:spPr>
          <a:xfrm>
            <a:off x="5711663" y="100"/>
            <a:ext cx="3432300" cy="5143500"/>
          </a:xfrm>
          <a:prstGeom prst="roundRect">
            <a:avLst>
              <a:gd fmla="val 0" name="adj"/>
            </a:avLst>
          </a:prstGeom>
          <a:noFill/>
          <a:ln>
            <a:noFill/>
          </a:ln>
        </p:spPr>
      </p:sp>
      <p:sp>
        <p:nvSpPr>
          <p:cNvPr id="87" name="Google Shape;87;p19"/>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88" name="Google Shape;88;p19"/>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2000">
                <a:solidFill>
                  <a:schemeClr val="accent4"/>
                </a:solidFill>
                <a:latin typeface="Poppins"/>
                <a:ea typeface="Poppins"/>
                <a:cs typeface="Poppins"/>
                <a:sym typeface="Poppins"/>
              </a:rPr>
              <a:t>01</a:t>
            </a:r>
            <a:endParaRPr sz="2000">
              <a:solidFill>
                <a:schemeClr val="accent4"/>
              </a:solidFill>
            </a:endParaRPr>
          </a:p>
        </p:txBody>
      </p:sp>
      <p:sp>
        <p:nvSpPr>
          <p:cNvPr id="89" name="Google Shape;89;p19"/>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90" name="Google Shape;90;p19"/>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2000">
                <a:solidFill>
                  <a:schemeClr val="accent4"/>
                </a:solidFill>
                <a:latin typeface="Poppins"/>
                <a:ea typeface="Poppins"/>
                <a:cs typeface="Poppins"/>
                <a:sym typeface="Poppins"/>
              </a:rPr>
              <a:t>02</a:t>
            </a:r>
            <a:endParaRPr sz="2000">
              <a:solidFill>
                <a:schemeClr val="accent4"/>
              </a:solidFill>
            </a:endParaRPr>
          </a:p>
        </p:txBody>
      </p:sp>
      <p:sp>
        <p:nvSpPr>
          <p:cNvPr id="91" name="Google Shape;91;p19"/>
          <p:cNvSpPr txBox="1"/>
          <p:nvPr>
            <p:ph idx="3"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92" name="Google Shape;92;p19"/>
          <p:cNvSpPr txBox="1"/>
          <p:nvPr/>
        </p:nvSpPr>
        <p:spPr>
          <a:xfrm>
            <a:off x="642695" y="38073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2000">
                <a:solidFill>
                  <a:schemeClr val="accent4"/>
                </a:solidFill>
                <a:latin typeface="Poppins"/>
                <a:ea typeface="Poppins"/>
                <a:cs typeface="Poppins"/>
                <a:sym typeface="Poppins"/>
              </a:rPr>
              <a:t>03</a:t>
            </a:r>
            <a:endParaRPr sz="2000">
              <a:solidFill>
                <a:schemeClr val="accent4"/>
              </a:solidFill>
            </a:endParaRPr>
          </a:p>
        </p:txBody>
      </p:sp>
      <p:sp>
        <p:nvSpPr>
          <p:cNvPr id="93" name="Google Shape;93;p19"/>
          <p:cNvSpPr txBox="1"/>
          <p:nvPr>
            <p:ph idx="4" type="subTitle"/>
          </p:nvPr>
        </p:nvSpPr>
        <p:spPr>
          <a:xfrm>
            <a:off x="1185925" y="37655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3">
  <p:cSld name="TITLE_1_1_1">
    <p:spTree>
      <p:nvGrpSpPr>
        <p:cNvPr id="94" name="Shape 94"/>
        <p:cNvGrpSpPr/>
        <p:nvPr/>
      </p:nvGrpSpPr>
      <p:grpSpPr>
        <a:xfrm>
          <a:off x="0" y="0"/>
          <a:ext cx="0" cy="0"/>
          <a:chOff x="0" y="0"/>
          <a:chExt cx="0" cy="0"/>
        </a:xfrm>
      </p:grpSpPr>
      <p:sp>
        <p:nvSpPr>
          <p:cNvPr id="95" name="Google Shape;9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96" name="Google Shape;96;p20"/>
          <p:cNvSpPr txBox="1"/>
          <p:nvPr>
            <p:ph idx="1" type="subTitle"/>
          </p:nvPr>
        </p:nvSpPr>
        <p:spPr>
          <a:xfrm>
            <a:off x="383075" y="1798300"/>
            <a:ext cx="2469000" cy="407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0"/>
          <p:cNvSpPr txBox="1"/>
          <p:nvPr>
            <p:ph idx="2" type="subTitle"/>
          </p:nvPr>
        </p:nvSpPr>
        <p:spPr>
          <a:xfrm>
            <a:off x="3284763" y="179830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0"/>
          <p:cNvSpPr txBox="1"/>
          <p:nvPr>
            <p:ph type="title"/>
          </p:nvPr>
        </p:nvSpPr>
        <p:spPr>
          <a:xfrm>
            <a:off x="383075" y="900950"/>
            <a:ext cx="7753500" cy="6360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99" name="Google Shape;99;p20"/>
          <p:cNvSpPr txBox="1"/>
          <p:nvPr>
            <p:ph idx="3" type="subTitle"/>
          </p:nvPr>
        </p:nvSpPr>
        <p:spPr>
          <a:xfrm>
            <a:off x="6186450" y="179830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_no_image">
  <p:cSld name="TITLE_1_1_1_2">
    <p:spTree>
      <p:nvGrpSpPr>
        <p:cNvPr id="100" name="Shape 100"/>
        <p:cNvGrpSpPr/>
        <p:nvPr/>
      </p:nvGrpSpPr>
      <p:grpSpPr>
        <a:xfrm>
          <a:off x="0" y="0"/>
          <a:ext cx="0" cy="0"/>
          <a:chOff x="0" y="0"/>
          <a:chExt cx="0" cy="0"/>
        </a:xfrm>
      </p:grpSpPr>
      <p:sp>
        <p:nvSpPr>
          <p:cNvPr id="101" name="Google Shape;10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102" name="Google Shape;102;p21"/>
          <p:cNvSpPr txBox="1"/>
          <p:nvPr>
            <p:ph idx="1" type="subTitle"/>
          </p:nvPr>
        </p:nvSpPr>
        <p:spPr>
          <a:xfrm>
            <a:off x="383075" y="1631475"/>
            <a:ext cx="7753500" cy="407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1"/>
          <p:cNvSpPr txBox="1"/>
          <p:nvPr>
            <p:ph type="title"/>
          </p:nvPr>
        </p:nvSpPr>
        <p:spPr>
          <a:xfrm>
            <a:off x="383075" y="900950"/>
            <a:ext cx="7753500" cy="6360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104" name="Shape 104"/>
        <p:cNvGrpSpPr/>
        <p:nvPr/>
      </p:nvGrpSpPr>
      <p:grpSpPr>
        <a:xfrm>
          <a:off x="0" y="0"/>
          <a:ext cx="0" cy="0"/>
          <a:chOff x="0" y="0"/>
          <a:chExt cx="0" cy="0"/>
        </a:xfrm>
      </p:grpSpPr>
      <p:sp>
        <p:nvSpPr>
          <p:cNvPr id="105" name="Google Shape;10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106" name="Google Shape;106;p22"/>
          <p:cNvSpPr txBox="1"/>
          <p:nvPr>
            <p:ph type="title"/>
          </p:nvPr>
        </p:nvSpPr>
        <p:spPr>
          <a:xfrm>
            <a:off x="530400" y="2208300"/>
            <a:ext cx="8083200" cy="726900"/>
          </a:xfrm>
          <a:prstGeom prst="rect">
            <a:avLst/>
          </a:prstGeom>
        </p:spPr>
        <p:txBody>
          <a:bodyPr anchorCtr="0" anchor="ctr" bIns="91425" lIns="91425" spcFirstLastPara="1" rIns="91425" wrap="square" tIns="91425">
            <a:spAutoFit/>
          </a:bodyPr>
          <a:lstStyle>
            <a:lvl1pPr lvl="0" algn="ctr">
              <a:spcBef>
                <a:spcPts val="0"/>
              </a:spcBef>
              <a:spcAft>
                <a:spcPts val="0"/>
              </a:spcAft>
              <a:buSzPts val="2600"/>
              <a:buNone/>
              <a:defRPr/>
            </a:lvl1pPr>
            <a:lvl2pPr lvl="1" algn="ctr">
              <a:spcBef>
                <a:spcPts val="0"/>
              </a:spcBef>
              <a:spcAft>
                <a:spcPts val="0"/>
              </a:spcAft>
              <a:buSzPts val="2800"/>
              <a:buNone/>
              <a:defRPr>
                <a:latin typeface="Poppins"/>
                <a:ea typeface="Poppins"/>
                <a:cs typeface="Poppins"/>
                <a:sym typeface="Poppins"/>
              </a:defRPr>
            </a:lvl2pPr>
            <a:lvl3pPr lvl="2" algn="ctr">
              <a:spcBef>
                <a:spcPts val="0"/>
              </a:spcBef>
              <a:spcAft>
                <a:spcPts val="0"/>
              </a:spcAft>
              <a:buSzPts val="2800"/>
              <a:buNone/>
              <a:defRPr>
                <a:latin typeface="Poppins"/>
                <a:ea typeface="Poppins"/>
                <a:cs typeface="Poppins"/>
                <a:sym typeface="Poppins"/>
              </a:defRPr>
            </a:lvl3pPr>
            <a:lvl4pPr lvl="3" algn="ctr">
              <a:spcBef>
                <a:spcPts val="0"/>
              </a:spcBef>
              <a:spcAft>
                <a:spcPts val="0"/>
              </a:spcAft>
              <a:buSzPts val="2800"/>
              <a:buNone/>
              <a:defRPr>
                <a:latin typeface="Poppins"/>
                <a:ea typeface="Poppins"/>
                <a:cs typeface="Poppins"/>
                <a:sym typeface="Poppins"/>
              </a:defRPr>
            </a:lvl4pPr>
            <a:lvl5pPr lvl="4" algn="ctr">
              <a:spcBef>
                <a:spcPts val="0"/>
              </a:spcBef>
              <a:spcAft>
                <a:spcPts val="0"/>
              </a:spcAft>
              <a:buSzPts val="2800"/>
              <a:buNone/>
              <a:defRPr>
                <a:latin typeface="Poppins"/>
                <a:ea typeface="Poppins"/>
                <a:cs typeface="Poppins"/>
                <a:sym typeface="Poppins"/>
              </a:defRPr>
            </a:lvl5pPr>
            <a:lvl6pPr lvl="5" algn="ctr">
              <a:spcBef>
                <a:spcPts val="0"/>
              </a:spcBef>
              <a:spcAft>
                <a:spcPts val="0"/>
              </a:spcAft>
              <a:buSzPts val="2800"/>
              <a:buNone/>
              <a:defRPr>
                <a:latin typeface="Poppins"/>
                <a:ea typeface="Poppins"/>
                <a:cs typeface="Poppins"/>
                <a:sym typeface="Poppins"/>
              </a:defRPr>
            </a:lvl6pPr>
            <a:lvl7pPr lvl="6" algn="ctr">
              <a:spcBef>
                <a:spcPts val="0"/>
              </a:spcBef>
              <a:spcAft>
                <a:spcPts val="0"/>
              </a:spcAft>
              <a:buSzPts val="2800"/>
              <a:buNone/>
              <a:defRPr>
                <a:latin typeface="Poppins"/>
                <a:ea typeface="Poppins"/>
                <a:cs typeface="Poppins"/>
                <a:sym typeface="Poppins"/>
              </a:defRPr>
            </a:lvl7pPr>
            <a:lvl8pPr lvl="7" algn="ctr">
              <a:spcBef>
                <a:spcPts val="0"/>
              </a:spcBef>
              <a:spcAft>
                <a:spcPts val="0"/>
              </a:spcAft>
              <a:buSzPts val="2800"/>
              <a:buNone/>
              <a:defRPr>
                <a:latin typeface="Poppins"/>
                <a:ea typeface="Poppins"/>
                <a:cs typeface="Poppins"/>
                <a:sym typeface="Poppins"/>
              </a:defRPr>
            </a:lvl8pPr>
            <a:lvl9pPr lvl="8" algn="ctr">
              <a:spcBef>
                <a:spcPts val="0"/>
              </a:spcBef>
              <a:spcAft>
                <a:spcPts val="0"/>
              </a:spcAft>
              <a:buSzPts val="2800"/>
              <a:buNone/>
              <a:defRPr>
                <a:latin typeface="Poppins"/>
                <a:ea typeface="Poppins"/>
                <a:cs typeface="Poppins"/>
                <a:sym typeface="Poppins"/>
              </a:defRPr>
            </a:lvl9pPr>
          </a:lstStyle>
          <a:p/>
        </p:txBody>
      </p:sp>
    </p:spTree>
  </p:cSld>
  <p:clrMapOvr>
    <a:masterClrMapping/>
  </p:clrMapOvr>
  <p:extLst>
    <p:ext uri="{DCECCB84-F9BA-43D5-87BE-67443E8EF086}">
      <p15:sldGuideLst>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
    <p:spTree>
      <p:nvGrpSpPr>
        <p:cNvPr id="107" name="Shape 107"/>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1">
  <p:cSld name="Default Slide_1">
    <p:spTree>
      <p:nvGrpSpPr>
        <p:cNvPr id="108" name="Shape 108"/>
        <p:cNvGrpSpPr/>
        <p:nvPr/>
      </p:nvGrpSpPr>
      <p:grpSpPr>
        <a:xfrm>
          <a:off x="0" y="0"/>
          <a:ext cx="0" cy="0"/>
          <a:chOff x="0" y="0"/>
          <a:chExt cx="0" cy="0"/>
        </a:xfrm>
      </p:grpSpPr>
      <p:sp>
        <p:nvSpPr>
          <p:cNvPr id="109" name="Google Shape;109;p24"/>
          <p:cNvSpPr txBox="1"/>
          <p:nvPr>
            <p:ph idx="1" type="subTitle"/>
          </p:nvPr>
        </p:nvSpPr>
        <p:spPr>
          <a:xfrm>
            <a:off x="6595075" y="2305850"/>
            <a:ext cx="2096100" cy="13605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4"/>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
        <p:nvSpPr>
          <p:cNvPr id="111" name="Google Shape;111;p24"/>
          <p:cNvSpPr txBox="1"/>
          <p:nvPr>
            <p:ph idx="2" type="subTitle"/>
          </p:nvPr>
        </p:nvSpPr>
        <p:spPr>
          <a:xfrm>
            <a:off x="467425" y="1394975"/>
            <a:ext cx="2198400" cy="8226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24"/>
          <p:cNvSpPr txBox="1"/>
          <p:nvPr>
            <p:ph idx="3" type="subTitle"/>
          </p:nvPr>
        </p:nvSpPr>
        <p:spPr>
          <a:xfrm>
            <a:off x="456700" y="3405075"/>
            <a:ext cx="2361600" cy="8850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4"/>
          <p:cNvSpPr/>
          <p:nvPr/>
        </p:nvSpPr>
        <p:spPr>
          <a:xfrm>
            <a:off x="4097288" y="1312051"/>
            <a:ext cx="2066887" cy="2072038"/>
          </a:xfrm>
          <a:custGeom>
            <a:rect b="b" l="l" r="r" t="t"/>
            <a:pathLst>
              <a:path extrusionOk="0" h="1016" w="958">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14" name="Google Shape;114;p24"/>
          <p:cNvSpPr/>
          <p:nvPr/>
        </p:nvSpPr>
        <p:spPr>
          <a:xfrm>
            <a:off x="2979825" y="1320666"/>
            <a:ext cx="2197264" cy="1922987"/>
          </a:xfrm>
          <a:custGeom>
            <a:rect b="b" l="l" r="r" t="t"/>
            <a:pathLst>
              <a:path extrusionOk="0" h="943" w="1018">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15" name="Google Shape;115;p24"/>
          <p:cNvSpPr/>
          <p:nvPr/>
        </p:nvSpPr>
        <p:spPr>
          <a:xfrm>
            <a:off x="3522899" y="2126219"/>
            <a:ext cx="2201823" cy="2066006"/>
          </a:xfrm>
          <a:custGeom>
            <a:rect b="b" l="l" r="r" t="t"/>
            <a:pathLst>
              <a:path extrusionOk="0" h="1013" w="102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16" name="Google Shape;116;p24"/>
          <p:cNvSpPr txBox="1"/>
          <p:nvPr/>
        </p:nvSpPr>
        <p:spPr>
          <a:xfrm>
            <a:off x="3437328" y="17374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2300">
                <a:solidFill>
                  <a:schemeClr val="lt1"/>
                </a:solidFill>
                <a:latin typeface="Montserrat"/>
                <a:ea typeface="Montserrat"/>
                <a:cs typeface="Montserrat"/>
                <a:sym typeface="Montserrat"/>
              </a:rPr>
              <a:t>01</a:t>
            </a:r>
            <a:endParaRPr b="1" sz="500">
              <a:latin typeface="Montserrat"/>
              <a:ea typeface="Montserrat"/>
              <a:cs typeface="Montserrat"/>
              <a:sym typeface="Montserrat"/>
            </a:endParaRPr>
          </a:p>
        </p:txBody>
      </p:sp>
      <p:sp>
        <p:nvSpPr>
          <p:cNvPr id="117" name="Google Shape;117;p24"/>
          <p:cNvSpPr txBox="1"/>
          <p:nvPr/>
        </p:nvSpPr>
        <p:spPr>
          <a:xfrm>
            <a:off x="5422878" y="21883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2300">
                <a:solidFill>
                  <a:schemeClr val="lt1"/>
                </a:solidFill>
                <a:latin typeface="Montserrat"/>
                <a:ea typeface="Montserrat"/>
                <a:cs typeface="Montserrat"/>
                <a:sym typeface="Montserrat"/>
              </a:rPr>
              <a:t>02</a:t>
            </a:r>
            <a:endParaRPr b="1" sz="500">
              <a:latin typeface="Montserrat"/>
              <a:ea typeface="Montserrat"/>
              <a:cs typeface="Montserrat"/>
              <a:sym typeface="Montserrat"/>
            </a:endParaRPr>
          </a:p>
        </p:txBody>
      </p:sp>
      <p:sp>
        <p:nvSpPr>
          <p:cNvPr id="118" name="Google Shape;118;p24"/>
          <p:cNvSpPr txBox="1"/>
          <p:nvPr/>
        </p:nvSpPr>
        <p:spPr>
          <a:xfrm>
            <a:off x="3969528" y="34050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2300">
                <a:solidFill>
                  <a:schemeClr val="lt1"/>
                </a:solidFill>
                <a:latin typeface="Montserrat"/>
                <a:ea typeface="Montserrat"/>
                <a:cs typeface="Montserrat"/>
                <a:sym typeface="Montserrat"/>
              </a:rPr>
              <a:t>03</a:t>
            </a:r>
            <a:endParaRPr b="1" sz="500">
              <a:latin typeface="Montserrat"/>
              <a:ea typeface="Montserrat"/>
              <a:cs typeface="Montserrat"/>
              <a:sym typeface="Montserra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1">
  <p:cSld name="CUSTOM_1">
    <p:spTree>
      <p:nvGrpSpPr>
        <p:cNvPr id="119" name="Shape 119"/>
        <p:cNvGrpSpPr/>
        <p:nvPr/>
      </p:nvGrpSpPr>
      <p:grpSpPr>
        <a:xfrm>
          <a:off x="0" y="0"/>
          <a:ext cx="0" cy="0"/>
          <a:chOff x="0" y="0"/>
          <a:chExt cx="0" cy="0"/>
        </a:xfrm>
      </p:grpSpPr>
      <p:sp>
        <p:nvSpPr>
          <p:cNvPr id="120" name="Google Shape;120;p25"/>
          <p:cNvSpPr/>
          <p:nvPr/>
        </p:nvSpPr>
        <p:spPr>
          <a:xfrm>
            <a:off x="3036788" y="1364028"/>
            <a:ext cx="1519962" cy="1966570"/>
          </a:xfrm>
          <a:custGeom>
            <a:rect b="b" l="l" r="r" t="t"/>
            <a:pathLst>
              <a:path extrusionOk="0" h="6447770" w="4983482">
                <a:moveTo>
                  <a:pt x="4983482" y="0"/>
                </a:moveTo>
                <a:lnTo>
                  <a:pt x="4983482" y="1152"/>
                </a:lnTo>
                <a:lnTo>
                  <a:pt x="4884042" y="6173"/>
                </a:lnTo>
                <a:cubicBezTo>
                  <a:pt x="4168136" y="78877"/>
                  <a:pt x="3609474" y="683482"/>
                  <a:pt x="3609474" y="1418570"/>
                </a:cubicBezTo>
                <a:cubicBezTo>
                  <a:pt x="3609474" y="2107715"/>
                  <a:pt x="4100486" y="2682178"/>
                  <a:pt x="4751750" y="2811200"/>
                </a:cubicBezTo>
                <a:lnTo>
                  <a:pt x="4877001" y="2829915"/>
                </a:lnTo>
                <a:lnTo>
                  <a:pt x="4799835" y="2833812"/>
                </a:lnTo>
                <a:cubicBezTo>
                  <a:pt x="3688520" y="2946672"/>
                  <a:pt x="2821298" y="3885212"/>
                  <a:pt x="2821298" y="5026303"/>
                </a:cubicBezTo>
                <a:lnTo>
                  <a:pt x="2829563" y="5189982"/>
                </a:lnTo>
                <a:lnTo>
                  <a:pt x="2810610" y="5314168"/>
                </a:lnTo>
                <a:cubicBezTo>
                  <a:pt x="2678226" y="5961114"/>
                  <a:pt x="2105809" y="6447770"/>
                  <a:pt x="1419727" y="6447770"/>
                </a:cubicBezTo>
                <a:cubicBezTo>
                  <a:pt x="635633" y="6447770"/>
                  <a:pt x="0" y="5812137"/>
                  <a:pt x="0" y="5028043"/>
                </a:cubicBezTo>
                <a:lnTo>
                  <a:pt x="2309" y="4982324"/>
                </a:lnTo>
                <a:lnTo>
                  <a:pt x="1157" y="4982324"/>
                </a:lnTo>
                <a:lnTo>
                  <a:pt x="6545" y="4769242"/>
                </a:lnTo>
                <a:cubicBezTo>
                  <a:pt x="136898" y="2197684"/>
                  <a:pt x="2198840" y="135741"/>
                  <a:pt x="4770399" y="5388"/>
                </a:cubicBezTo>
                <a:close/>
              </a:path>
            </a:pathLst>
          </a:custGeom>
          <a:solidFill>
            <a:schemeClr val="dk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1" name="Google Shape;121;p25"/>
          <p:cNvSpPr/>
          <p:nvPr/>
        </p:nvSpPr>
        <p:spPr>
          <a:xfrm>
            <a:off x="4138040" y="1363675"/>
            <a:ext cx="1966570" cy="1519962"/>
          </a:xfrm>
          <a:custGeom>
            <a:rect b="b" l="l" r="r" t="t"/>
            <a:pathLst>
              <a:path extrusionOk="0" h="4983482" w="6447769">
                <a:moveTo>
                  <a:pt x="1419727" y="0"/>
                </a:moveTo>
                <a:lnTo>
                  <a:pt x="1465447" y="2309"/>
                </a:lnTo>
                <a:lnTo>
                  <a:pt x="1465447" y="1157"/>
                </a:lnTo>
                <a:lnTo>
                  <a:pt x="1678528" y="6545"/>
                </a:lnTo>
                <a:cubicBezTo>
                  <a:pt x="4250087" y="136898"/>
                  <a:pt x="6312029" y="2198841"/>
                  <a:pt x="6442381" y="4770399"/>
                </a:cubicBezTo>
                <a:lnTo>
                  <a:pt x="6447769" y="4983482"/>
                </a:lnTo>
                <a:lnTo>
                  <a:pt x="6446619" y="4983482"/>
                </a:lnTo>
                <a:lnTo>
                  <a:pt x="6441597" y="4884041"/>
                </a:lnTo>
                <a:cubicBezTo>
                  <a:pt x="6368893" y="4168135"/>
                  <a:pt x="5764288" y="3609473"/>
                  <a:pt x="5029200" y="3609473"/>
                </a:cubicBezTo>
                <a:cubicBezTo>
                  <a:pt x="4294112" y="3609473"/>
                  <a:pt x="3689507" y="4168135"/>
                  <a:pt x="3616803" y="4884041"/>
                </a:cubicBezTo>
                <a:lnTo>
                  <a:pt x="3614562" y="4928423"/>
                </a:lnTo>
                <a:lnTo>
                  <a:pt x="3608185" y="4802127"/>
                </a:lnTo>
                <a:cubicBezTo>
                  <a:pt x="3495325" y="3690812"/>
                  <a:pt x="2556784" y="2823590"/>
                  <a:pt x="1415693" y="2823590"/>
                </a:cubicBezTo>
                <a:lnTo>
                  <a:pt x="1267636" y="2831067"/>
                </a:lnTo>
                <a:lnTo>
                  <a:pt x="1133602" y="2810611"/>
                </a:lnTo>
                <a:cubicBezTo>
                  <a:pt x="486657" y="2678226"/>
                  <a:pt x="0" y="2105810"/>
                  <a:pt x="0" y="1419727"/>
                </a:cubicBezTo>
                <a:cubicBezTo>
                  <a:pt x="0" y="635633"/>
                  <a:pt x="635633" y="0"/>
                  <a:pt x="1419727" y="0"/>
                </a:cubicBezTo>
                <a:close/>
              </a:path>
            </a:pathLst>
          </a:custGeom>
          <a:solidFill>
            <a:schemeClr val="accent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2" name="Google Shape;122;p25"/>
          <p:cNvSpPr/>
          <p:nvPr/>
        </p:nvSpPr>
        <p:spPr>
          <a:xfrm>
            <a:off x="3037141" y="2911624"/>
            <a:ext cx="1966570" cy="1519962"/>
          </a:xfrm>
          <a:custGeom>
            <a:rect b="b" l="l" r="r" t="t"/>
            <a:pathLst>
              <a:path extrusionOk="0" h="4983481" w="6447771">
                <a:moveTo>
                  <a:pt x="0" y="0"/>
                </a:moveTo>
                <a:lnTo>
                  <a:pt x="1152" y="0"/>
                </a:lnTo>
                <a:lnTo>
                  <a:pt x="6173" y="99439"/>
                </a:lnTo>
                <a:cubicBezTo>
                  <a:pt x="78877" y="815345"/>
                  <a:pt x="683482" y="1374007"/>
                  <a:pt x="1418570" y="1374007"/>
                </a:cubicBezTo>
                <a:cubicBezTo>
                  <a:pt x="2107715" y="1374007"/>
                  <a:pt x="2682178" y="882996"/>
                  <a:pt x="2811200" y="231731"/>
                </a:cubicBezTo>
                <a:lnTo>
                  <a:pt x="2828419" y="116492"/>
                </a:lnTo>
                <a:lnTo>
                  <a:pt x="2831519" y="177872"/>
                </a:lnTo>
                <a:cubicBezTo>
                  <a:pt x="2944379" y="1289187"/>
                  <a:pt x="3882919" y="2156409"/>
                  <a:pt x="5024010" y="2156409"/>
                </a:cubicBezTo>
                <a:lnTo>
                  <a:pt x="5148631" y="2150116"/>
                </a:lnTo>
                <a:lnTo>
                  <a:pt x="5173203" y="2151357"/>
                </a:lnTo>
                <a:cubicBezTo>
                  <a:pt x="5889109" y="2224061"/>
                  <a:pt x="6447771" y="2828666"/>
                  <a:pt x="6447771" y="3563754"/>
                </a:cubicBezTo>
                <a:cubicBezTo>
                  <a:pt x="6447771" y="4347848"/>
                  <a:pt x="5812138" y="4983481"/>
                  <a:pt x="5028044" y="4983481"/>
                </a:cubicBezTo>
                <a:lnTo>
                  <a:pt x="4982325" y="4981172"/>
                </a:lnTo>
                <a:lnTo>
                  <a:pt x="4982325" y="4982324"/>
                </a:lnTo>
                <a:lnTo>
                  <a:pt x="4769242" y="4976936"/>
                </a:lnTo>
                <a:cubicBezTo>
                  <a:pt x="2197683" y="4846583"/>
                  <a:pt x="135741" y="2784641"/>
                  <a:pt x="5388" y="213082"/>
                </a:cubicBezTo>
                <a:close/>
              </a:path>
            </a:pathLst>
          </a:custGeom>
          <a:solidFill>
            <a:schemeClr val="accent5"/>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3" name="Google Shape;123;p25"/>
          <p:cNvSpPr/>
          <p:nvPr/>
        </p:nvSpPr>
        <p:spPr>
          <a:xfrm>
            <a:off x="4585148" y="2464634"/>
            <a:ext cx="1519961" cy="1966570"/>
          </a:xfrm>
          <a:custGeom>
            <a:rect b="b" l="l" r="r" t="t"/>
            <a:pathLst>
              <a:path extrusionOk="0" h="6447772" w="4983480">
                <a:moveTo>
                  <a:pt x="3563753" y="0"/>
                </a:moveTo>
                <a:cubicBezTo>
                  <a:pt x="4347847" y="0"/>
                  <a:pt x="4983480" y="635633"/>
                  <a:pt x="4983480" y="1419727"/>
                </a:cubicBezTo>
                <a:lnTo>
                  <a:pt x="4981172" y="1465449"/>
                </a:lnTo>
                <a:lnTo>
                  <a:pt x="4982322" y="1465449"/>
                </a:lnTo>
                <a:lnTo>
                  <a:pt x="4976934" y="1678530"/>
                </a:lnTo>
                <a:cubicBezTo>
                  <a:pt x="4846582" y="4250089"/>
                  <a:pt x="2784640" y="6312031"/>
                  <a:pt x="213081" y="6442384"/>
                </a:cubicBezTo>
                <a:lnTo>
                  <a:pt x="0" y="6447772"/>
                </a:lnTo>
                <a:lnTo>
                  <a:pt x="0" y="6446619"/>
                </a:lnTo>
                <a:lnTo>
                  <a:pt x="99439" y="6441598"/>
                </a:lnTo>
                <a:cubicBezTo>
                  <a:pt x="815345" y="6368894"/>
                  <a:pt x="1374007" y="5764289"/>
                  <a:pt x="1374007" y="5029201"/>
                </a:cubicBezTo>
                <a:cubicBezTo>
                  <a:pt x="1374007" y="4294113"/>
                  <a:pt x="815345" y="3689508"/>
                  <a:pt x="99439" y="3616804"/>
                </a:cubicBezTo>
                <a:lnTo>
                  <a:pt x="74876" y="3615564"/>
                </a:lnTo>
                <a:lnTo>
                  <a:pt x="175579" y="3610479"/>
                </a:lnTo>
                <a:cubicBezTo>
                  <a:pt x="1286894" y="3497619"/>
                  <a:pt x="2154116" y="2559078"/>
                  <a:pt x="2154116" y="1417987"/>
                </a:cubicBezTo>
                <a:lnTo>
                  <a:pt x="2149115" y="1318948"/>
                </a:lnTo>
                <a:lnTo>
                  <a:pt x="2151356" y="1274568"/>
                </a:lnTo>
                <a:cubicBezTo>
                  <a:pt x="2224060" y="558662"/>
                  <a:pt x="2828665" y="0"/>
                  <a:pt x="3563753" y="0"/>
                </a:cubicBezTo>
                <a:close/>
              </a:path>
            </a:pathLst>
          </a:custGeom>
          <a:solidFill>
            <a:schemeClr val="accent4"/>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4" name="Google Shape;124;p25"/>
          <p:cNvSpPr txBox="1"/>
          <p:nvPr>
            <p:ph idx="1" type="subTitle"/>
          </p:nvPr>
        </p:nvSpPr>
        <p:spPr>
          <a:xfrm>
            <a:off x="467425" y="1394975"/>
            <a:ext cx="219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25"/>
          <p:cNvSpPr txBox="1"/>
          <p:nvPr/>
        </p:nvSpPr>
        <p:spPr>
          <a:xfrm>
            <a:off x="32401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2300">
                <a:solidFill>
                  <a:schemeClr val="lt1"/>
                </a:solidFill>
                <a:latin typeface="Montserrat"/>
                <a:ea typeface="Montserrat"/>
                <a:cs typeface="Montserrat"/>
                <a:sym typeface="Montserrat"/>
              </a:rPr>
              <a:t>01</a:t>
            </a:r>
            <a:endParaRPr b="1" sz="500">
              <a:latin typeface="Montserrat"/>
              <a:ea typeface="Montserrat"/>
              <a:cs typeface="Montserrat"/>
              <a:sym typeface="Montserrat"/>
            </a:endParaRPr>
          </a:p>
        </p:txBody>
      </p:sp>
      <p:sp>
        <p:nvSpPr>
          <p:cNvPr id="126" name="Google Shape;126;p25"/>
          <p:cNvSpPr txBox="1"/>
          <p:nvPr/>
        </p:nvSpPr>
        <p:spPr>
          <a:xfrm>
            <a:off x="4305541" y="16118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2300">
                <a:solidFill>
                  <a:schemeClr val="lt1"/>
                </a:solidFill>
                <a:latin typeface="Montserrat"/>
                <a:ea typeface="Montserrat"/>
                <a:cs typeface="Montserrat"/>
                <a:sym typeface="Montserrat"/>
              </a:rPr>
              <a:t>02</a:t>
            </a:r>
            <a:endParaRPr b="1" sz="500">
              <a:latin typeface="Montserrat"/>
              <a:ea typeface="Montserrat"/>
              <a:cs typeface="Montserrat"/>
              <a:sym typeface="Montserrat"/>
            </a:endParaRPr>
          </a:p>
        </p:txBody>
      </p:sp>
      <p:sp>
        <p:nvSpPr>
          <p:cNvPr id="127" name="Google Shape;127;p25"/>
          <p:cNvSpPr txBox="1"/>
          <p:nvPr/>
        </p:nvSpPr>
        <p:spPr>
          <a:xfrm>
            <a:off x="54216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2300">
                <a:solidFill>
                  <a:schemeClr val="lt1"/>
                </a:solidFill>
                <a:latin typeface="Montserrat"/>
                <a:ea typeface="Montserrat"/>
                <a:cs typeface="Montserrat"/>
                <a:sym typeface="Montserrat"/>
              </a:rPr>
              <a:t>03</a:t>
            </a:r>
            <a:endParaRPr b="1" sz="500">
              <a:latin typeface="Montserrat"/>
              <a:ea typeface="Montserrat"/>
              <a:cs typeface="Montserrat"/>
              <a:sym typeface="Montserrat"/>
            </a:endParaRPr>
          </a:p>
        </p:txBody>
      </p:sp>
      <p:sp>
        <p:nvSpPr>
          <p:cNvPr id="128" name="Google Shape;128;p25"/>
          <p:cNvSpPr txBox="1"/>
          <p:nvPr/>
        </p:nvSpPr>
        <p:spPr>
          <a:xfrm>
            <a:off x="4305541" y="38172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2300">
                <a:solidFill>
                  <a:schemeClr val="lt1"/>
                </a:solidFill>
                <a:latin typeface="Montserrat"/>
                <a:ea typeface="Montserrat"/>
                <a:cs typeface="Montserrat"/>
                <a:sym typeface="Montserrat"/>
              </a:rPr>
              <a:t>04</a:t>
            </a:r>
            <a:endParaRPr b="1" sz="500">
              <a:latin typeface="Montserrat"/>
              <a:ea typeface="Montserrat"/>
              <a:cs typeface="Montserrat"/>
              <a:sym typeface="Montserrat"/>
            </a:endParaRPr>
          </a:p>
        </p:txBody>
      </p:sp>
      <p:sp>
        <p:nvSpPr>
          <p:cNvPr id="129" name="Google Shape;129;p25"/>
          <p:cNvSpPr txBox="1"/>
          <p:nvPr>
            <p:ph idx="2" type="subTitle"/>
          </p:nvPr>
        </p:nvSpPr>
        <p:spPr>
          <a:xfrm>
            <a:off x="467425" y="3096425"/>
            <a:ext cx="219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25"/>
          <p:cNvSpPr txBox="1"/>
          <p:nvPr>
            <p:ph idx="3" type="subTitle"/>
          </p:nvPr>
        </p:nvSpPr>
        <p:spPr>
          <a:xfrm>
            <a:off x="6302925" y="1394975"/>
            <a:ext cx="2277300" cy="121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25"/>
          <p:cNvSpPr txBox="1"/>
          <p:nvPr>
            <p:ph idx="4" type="subTitle"/>
          </p:nvPr>
        </p:nvSpPr>
        <p:spPr>
          <a:xfrm>
            <a:off x="6302925" y="3096425"/>
            <a:ext cx="2277300" cy="121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25"/>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2">
  <p:cSld name="CUSTOM_2">
    <p:spTree>
      <p:nvGrpSpPr>
        <p:cNvPr id="133" name="Shape 133"/>
        <p:cNvGrpSpPr/>
        <p:nvPr/>
      </p:nvGrpSpPr>
      <p:grpSpPr>
        <a:xfrm>
          <a:off x="0" y="0"/>
          <a:ext cx="0" cy="0"/>
          <a:chOff x="0" y="0"/>
          <a:chExt cx="0" cy="0"/>
        </a:xfrm>
      </p:grpSpPr>
      <p:sp>
        <p:nvSpPr>
          <p:cNvPr id="134" name="Google Shape;134;p26"/>
          <p:cNvSpPr/>
          <p:nvPr/>
        </p:nvSpPr>
        <p:spPr>
          <a:xfrm>
            <a:off x="3734770" y="1278900"/>
            <a:ext cx="1658390" cy="1638576"/>
          </a:xfrm>
          <a:custGeom>
            <a:rect b="b" l="l" r="r" t="t"/>
            <a:pathLst>
              <a:path extrusionOk="0" h="20851" w="21429">
                <a:moveTo>
                  <a:pt x="1" y="10736"/>
                </a:moveTo>
                <a:cubicBezTo>
                  <a:pt x="-74" y="5791"/>
                  <a:pt x="3035" y="2106"/>
                  <a:pt x="7007" y="666"/>
                </a:cubicBezTo>
                <a:cubicBezTo>
                  <a:pt x="10907" y="-749"/>
                  <a:pt x="15586" y="18"/>
                  <a:pt x="18852" y="3666"/>
                </a:cubicBezTo>
                <a:cubicBezTo>
                  <a:pt x="19974" y="4919"/>
                  <a:pt x="20705" y="6356"/>
                  <a:pt x="21094" y="7850"/>
                </a:cubicBezTo>
                <a:cubicBezTo>
                  <a:pt x="21476" y="9323"/>
                  <a:pt x="21526" y="10854"/>
                  <a:pt x="21272" y="12327"/>
                </a:cubicBezTo>
                <a:cubicBezTo>
                  <a:pt x="20780" y="15178"/>
                  <a:pt x="19147" y="17844"/>
                  <a:pt x="16446" y="19576"/>
                </a:cubicBezTo>
                <a:lnTo>
                  <a:pt x="17659" y="20851"/>
                </a:lnTo>
                <a:lnTo>
                  <a:pt x="11189" y="20851"/>
                </a:lnTo>
                <a:lnTo>
                  <a:pt x="11189" y="14426"/>
                </a:lnTo>
                <a:lnTo>
                  <a:pt x="12489" y="15726"/>
                </a:lnTo>
                <a:cubicBezTo>
                  <a:pt x="14377" y="15044"/>
                  <a:pt x="15587" y="13538"/>
                  <a:pt x="16008" y="11843"/>
                </a:cubicBezTo>
                <a:cubicBezTo>
                  <a:pt x="16411" y="10218"/>
                  <a:pt x="16091" y="8391"/>
                  <a:pt x="14774" y="6995"/>
                </a:cubicBezTo>
                <a:cubicBezTo>
                  <a:pt x="12838" y="4944"/>
                  <a:pt x="10165" y="4773"/>
                  <a:pt x="8134" y="5864"/>
                </a:cubicBezTo>
                <a:cubicBezTo>
                  <a:pt x="7076" y="6433"/>
                  <a:pt x="6213" y="7336"/>
                  <a:pt x="5717" y="8432"/>
                </a:cubicBezTo>
                <a:cubicBezTo>
                  <a:pt x="5210" y="9552"/>
                  <a:pt x="5082" y="10878"/>
                  <a:pt x="5520" y="12293"/>
                </a:cubicBezTo>
                <a:cubicBezTo>
                  <a:pt x="4660" y="11758"/>
                  <a:pt x="3725" y="11352"/>
                  <a:pt x="2745" y="11089"/>
                </a:cubicBezTo>
                <a:cubicBezTo>
                  <a:pt x="1851" y="10849"/>
                  <a:pt x="928" y="10730"/>
                  <a:pt x="1" y="10736"/>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35" name="Google Shape;135;p26"/>
          <p:cNvSpPr txBox="1"/>
          <p:nvPr>
            <p:ph idx="1" type="subTitle"/>
          </p:nvPr>
        </p:nvSpPr>
        <p:spPr>
          <a:xfrm>
            <a:off x="6368675" y="1394975"/>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26"/>
          <p:cNvSpPr/>
          <p:nvPr/>
        </p:nvSpPr>
        <p:spPr>
          <a:xfrm>
            <a:off x="2902137" y="2119803"/>
            <a:ext cx="1623326" cy="1665656"/>
          </a:xfrm>
          <a:custGeom>
            <a:rect b="b" l="l" r="r" t="t"/>
            <a:pathLst>
              <a:path extrusionOk="0" h="20867" w="21501">
                <a:moveTo>
                  <a:pt x="21501" y="3787"/>
                </a:moveTo>
                <a:lnTo>
                  <a:pt x="21501" y="9990"/>
                </a:lnTo>
                <a:lnTo>
                  <a:pt x="14929" y="9990"/>
                </a:lnTo>
                <a:lnTo>
                  <a:pt x="16281" y="8704"/>
                </a:lnTo>
                <a:cubicBezTo>
                  <a:pt x="14580" y="4140"/>
                  <a:pt x="7864" y="3920"/>
                  <a:pt x="5837" y="8362"/>
                </a:cubicBezTo>
                <a:cubicBezTo>
                  <a:pt x="4878" y="10464"/>
                  <a:pt x="5470" y="12605"/>
                  <a:pt x="6862" y="14040"/>
                </a:cubicBezTo>
                <a:cubicBezTo>
                  <a:pt x="8248" y="15468"/>
                  <a:pt x="10429" y="16200"/>
                  <a:pt x="12713" y="15502"/>
                </a:cubicBezTo>
                <a:cubicBezTo>
                  <a:pt x="12159" y="16331"/>
                  <a:pt x="11733" y="17232"/>
                  <a:pt x="11448" y="18175"/>
                </a:cubicBezTo>
                <a:cubicBezTo>
                  <a:pt x="11183" y="19051"/>
                  <a:pt x="11042" y="19956"/>
                  <a:pt x="11027" y="20867"/>
                </a:cubicBezTo>
                <a:cubicBezTo>
                  <a:pt x="7844" y="20900"/>
                  <a:pt x="4992" y="19642"/>
                  <a:pt x="2992" y="17624"/>
                </a:cubicBezTo>
                <a:cubicBezTo>
                  <a:pt x="1979" y="16603"/>
                  <a:pt x="1184" y="15386"/>
                  <a:pt x="666" y="14048"/>
                </a:cubicBezTo>
                <a:cubicBezTo>
                  <a:pt x="145" y="12705"/>
                  <a:pt x="-99" y="11235"/>
                  <a:pt x="38" y="9702"/>
                </a:cubicBezTo>
                <a:cubicBezTo>
                  <a:pt x="256" y="7262"/>
                  <a:pt x="1257" y="5184"/>
                  <a:pt x="2727" y="3588"/>
                </a:cubicBezTo>
                <a:cubicBezTo>
                  <a:pt x="4232" y="1956"/>
                  <a:pt x="6226" y="831"/>
                  <a:pt x="8406" y="316"/>
                </a:cubicBezTo>
                <a:cubicBezTo>
                  <a:pt x="12706" y="-700"/>
                  <a:pt x="17572" y="711"/>
                  <a:pt x="20335" y="4861"/>
                </a:cubicBezTo>
                <a:lnTo>
                  <a:pt x="21501" y="3787"/>
                </a:lnTo>
                <a:close/>
              </a:path>
            </a:pathLst>
          </a:custGeom>
          <a:solidFill>
            <a:schemeClr val="accent5"/>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37" name="Google Shape;137;p26"/>
          <p:cNvSpPr/>
          <p:nvPr/>
        </p:nvSpPr>
        <p:spPr>
          <a:xfrm>
            <a:off x="4601972" y="2120103"/>
            <a:ext cx="1639864" cy="1665623"/>
          </a:xfrm>
          <a:custGeom>
            <a:rect b="b" l="l" r="r" t="t"/>
            <a:pathLst>
              <a:path extrusionOk="0" h="21208" w="21467">
                <a:moveTo>
                  <a:pt x="10372" y="3"/>
                </a:moveTo>
                <a:cubicBezTo>
                  <a:pt x="10348" y="975"/>
                  <a:pt x="10194" y="1941"/>
                  <a:pt x="9914" y="2875"/>
                </a:cubicBezTo>
                <a:cubicBezTo>
                  <a:pt x="9631" y="3818"/>
                  <a:pt x="9222" y="4720"/>
                  <a:pt x="8697" y="5558"/>
                </a:cubicBezTo>
                <a:cubicBezTo>
                  <a:pt x="10843" y="4811"/>
                  <a:pt x="12957" y="5403"/>
                  <a:pt x="14390" y="6707"/>
                </a:cubicBezTo>
                <a:cubicBezTo>
                  <a:pt x="15803" y="7993"/>
                  <a:pt x="16564" y="9984"/>
                  <a:pt x="15935" y="12092"/>
                </a:cubicBezTo>
                <a:cubicBezTo>
                  <a:pt x="15185" y="14609"/>
                  <a:pt x="13018" y="15950"/>
                  <a:pt x="10791" y="16004"/>
                </a:cubicBezTo>
                <a:cubicBezTo>
                  <a:pt x="9683" y="16031"/>
                  <a:pt x="8573" y="15737"/>
                  <a:pt x="7616" y="15155"/>
                </a:cubicBezTo>
                <a:cubicBezTo>
                  <a:pt x="6612" y="14545"/>
                  <a:pt x="5769" y="13615"/>
                  <a:pt x="5249" y="12354"/>
                </a:cubicBezTo>
                <a:lnTo>
                  <a:pt x="6505" y="11107"/>
                </a:lnTo>
                <a:lnTo>
                  <a:pt x="0" y="11107"/>
                </a:lnTo>
                <a:lnTo>
                  <a:pt x="0" y="17436"/>
                </a:lnTo>
                <a:lnTo>
                  <a:pt x="1358" y="16110"/>
                </a:lnTo>
                <a:cubicBezTo>
                  <a:pt x="3668" y="19863"/>
                  <a:pt x="7726" y="21521"/>
                  <a:pt x="11614" y="21159"/>
                </a:cubicBezTo>
                <a:cubicBezTo>
                  <a:pt x="13439" y="20989"/>
                  <a:pt x="15221" y="20372"/>
                  <a:pt x="16771" y="19348"/>
                </a:cubicBezTo>
                <a:cubicBezTo>
                  <a:pt x="18313" y="18329"/>
                  <a:pt x="19638" y="16901"/>
                  <a:pt x="20512" y="15040"/>
                </a:cubicBezTo>
                <a:cubicBezTo>
                  <a:pt x="21361" y="13233"/>
                  <a:pt x="21600" y="11358"/>
                  <a:pt x="21401" y="9578"/>
                </a:cubicBezTo>
                <a:cubicBezTo>
                  <a:pt x="21204" y="7817"/>
                  <a:pt x="20575" y="6137"/>
                  <a:pt x="19586" y="4691"/>
                </a:cubicBezTo>
                <a:cubicBezTo>
                  <a:pt x="17644" y="1852"/>
                  <a:pt x="14322" y="-79"/>
                  <a:pt x="10372" y="3"/>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38" name="Google Shape;138;p26"/>
          <p:cNvSpPr/>
          <p:nvPr/>
        </p:nvSpPr>
        <p:spPr>
          <a:xfrm>
            <a:off x="3733047" y="2990677"/>
            <a:ext cx="1662404" cy="1639761"/>
          </a:xfrm>
          <a:custGeom>
            <a:rect b="b" l="l" r="r" t="t"/>
            <a:pathLst>
              <a:path extrusionOk="0" h="21446" w="21501">
                <a:moveTo>
                  <a:pt x="3765" y="0"/>
                </a:moveTo>
                <a:lnTo>
                  <a:pt x="10283" y="0"/>
                </a:lnTo>
                <a:lnTo>
                  <a:pt x="10283" y="6590"/>
                </a:lnTo>
                <a:lnTo>
                  <a:pt x="8990" y="5343"/>
                </a:lnTo>
                <a:cubicBezTo>
                  <a:pt x="7519" y="5878"/>
                  <a:pt x="6512" y="6832"/>
                  <a:pt x="5929" y="7968"/>
                </a:cubicBezTo>
                <a:cubicBezTo>
                  <a:pt x="5337" y="9121"/>
                  <a:pt x="5179" y="10464"/>
                  <a:pt x="5446" y="11727"/>
                </a:cubicBezTo>
                <a:cubicBezTo>
                  <a:pt x="5970" y="14204"/>
                  <a:pt x="8090" y="16272"/>
                  <a:pt x="11243" y="16062"/>
                </a:cubicBezTo>
                <a:cubicBezTo>
                  <a:pt x="12115" y="16003"/>
                  <a:pt x="12895" y="15724"/>
                  <a:pt x="13572" y="15302"/>
                </a:cubicBezTo>
                <a:cubicBezTo>
                  <a:pt x="14286" y="14856"/>
                  <a:pt x="14889" y="14248"/>
                  <a:pt x="15335" y="13548"/>
                </a:cubicBezTo>
                <a:cubicBezTo>
                  <a:pt x="16207" y="12178"/>
                  <a:pt x="16504" y="10431"/>
                  <a:pt x="15928" y="8703"/>
                </a:cubicBezTo>
                <a:cubicBezTo>
                  <a:pt x="16792" y="9263"/>
                  <a:pt x="17732" y="9692"/>
                  <a:pt x="18718" y="9979"/>
                </a:cubicBezTo>
                <a:cubicBezTo>
                  <a:pt x="19623" y="10242"/>
                  <a:pt x="20559" y="10383"/>
                  <a:pt x="21501" y="10396"/>
                </a:cubicBezTo>
                <a:cubicBezTo>
                  <a:pt x="21505" y="12780"/>
                  <a:pt x="20816" y="14901"/>
                  <a:pt x="19662" y="16639"/>
                </a:cubicBezTo>
                <a:cubicBezTo>
                  <a:pt x="18516" y="18366"/>
                  <a:pt x="16908" y="19721"/>
                  <a:pt x="15053" y="20543"/>
                </a:cubicBezTo>
                <a:cubicBezTo>
                  <a:pt x="13325" y="21308"/>
                  <a:pt x="11408" y="21600"/>
                  <a:pt x="9505" y="21369"/>
                </a:cubicBezTo>
                <a:cubicBezTo>
                  <a:pt x="7408" y="21114"/>
                  <a:pt x="5325" y="20227"/>
                  <a:pt x="3541" y="18603"/>
                </a:cubicBezTo>
                <a:cubicBezTo>
                  <a:pt x="2210" y="17392"/>
                  <a:pt x="1279" y="15930"/>
                  <a:pt x="702" y="14376"/>
                </a:cubicBezTo>
                <a:cubicBezTo>
                  <a:pt x="131" y="12837"/>
                  <a:pt x="-95" y="11201"/>
                  <a:pt x="36" y="9594"/>
                </a:cubicBezTo>
                <a:cubicBezTo>
                  <a:pt x="300" y="6352"/>
                  <a:pt x="2013" y="3238"/>
                  <a:pt x="5065" y="1365"/>
                </a:cubicBezTo>
                <a:lnTo>
                  <a:pt x="3765" y="0"/>
                </a:lnTo>
                <a:close/>
              </a:path>
            </a:pathLst>
          </a:custGeom>
          <a:solidFill>
            <a:srgbClr val="437DB2"/>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39" name="Google Shape;139;p26"/>
          <p:cNvSpPr/>
          <p:nvPr/>
        </p:nvSpPr>
        <p:spPr>
          <a:xfrm>
            <a:off x="3736306" y="1917865"/>
            <a:ext cx="423758" cy="316332"/>
          </a:xfrm>
          <a:custGeom>
            <a:rect b="b" l="l" r="r" t="t"/>
            <a:pathLst>
              <a:path extrusionOk="0" h="21600" w="21579">
                <a:moveTo>
                  <a:pt x="21579" y="21600"/>
                </a:moveTo>
                <a:cubicBezTo>
                  <a:pt x="20965" y="19090"/>
                  <a:pt x="20631" y="16471"/>
                  <a:pt x="20586" y="13829"/>
                </a:cubicBezTo>
                <a:cubicBezTo>
                  <a:pt x="20543" y="11244"/>
                  <a:pt x="20778" y="8664"/>
                  <a:pt x="21284" y="6170"/>
                </a:cubicBezTo>
                <a:cubicBezTo>
                  <a:pt x="18128" y="4224"/>
                  <a:pt x="14832" y="2720"/>
                  <a:pt x="11448" y="1683"/>
                </a:cubicBezTo>
                <a:cubicBezTo>
                  <a:pt x="8066" y="648"/>
                  <a:pt x="4614" y="84"/>
                  <a:pt x="1146" y="0"/>
                </a:cubicBezTo>
                <a:cubicBezTo>
                  <a:pt x="743" y="2263"/>
                  <a:pt x="445" y="4557"/>
                  <a:pt x="254" y="6870"/>
                </a:cubicBezTo>
                <a:cubicBezTo>
                  <a:pt x="62" y="9193"/>
                  <a:pt x="-21" y="11531"/>
                  <a:pt x="5" y="13868"/>
                </a:cubicBezTo>
                <a:cubicBezTo>
                  <a:pt x="3936" y="13809"/>
                  <a:pt x="7854" y="14499"/>
                  <a:pt x="11642" y="15919"/>
                </a:cubicBezTo>
                <a:cubicBezTo>
                  <a:pt x="15124" y="17224"/>
                  <a:pt x="18464" y="19134"/>
                  <a:pt x="21579" y="21600"/>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0" name="Google Shape;140;p26"/>
          <p:cNvSpPr/>
          <p:nvPr/>
        </p:nvSpPr>
        <p:spPr>
          <a:xfrm>
            <a:off x="3532785" y="3357930"/>
            <a:ext cx="325512" cy="426509"/>
          </a:xfrm>
          <a:custGeom>
            <a:rect b="b" l="l" r="r" t="t"/>
            <a:pathLst>
              <a:path extrusionOk="0" h="21579" w="21600">
                <a:moveTo>
                  <a:pt x="21600" y="0"/>
                </a:moveTo>
                <a:cubicBezTo>
                  <a:pt x="19109" y="597"/>
                  <a:pt x="16522" y="932"/>
                  <a:pt x="13913" y="995"/>
                </a:cubicBezTo>
                <a:cubicBezTo>
                  <a:pt x="11327" y="1058"/>
                  <a:pt x="8742" y="853"/>
                  <a:pt x="6227" y="387"/>
                </a:cubicBezTo>
                <a:cubicBezTo>
                  <a:pt x="4357" y="3529"/>
                  <a:pt x="2888" y="6802"/>
                  <a:pt x="1843" y="10161"/>
                </a:cubicBezTo>
                <a:cubicBezTo>
                  <a:pt x="803" y="13498"/>
                  <a:pt x="186" y="16905"/>
                  <a:pt x="0" y="20333"/>
                </a:cubicBezTo>
                <a:cubicBezTo>
                  <a:pt x="2248" y="20780"/>
                  <a:pt x="4534" y="21109"/>
                  <a:pt x="6842" y="21316"/>
                </a:cubicBezTo>
                <a:cubicBezTo>
                  <a:pt x="9039" y="21513"/>
                  <a:pt x="11250" y="21600"/>
                  <a:pt x="13462" y="21575"/>
                </a:cubicBezTo>
                <a:cubicBezTo>
                  <a:pt x="13546" y="17890"/>
                  <a:pt x="14247" y="14228"/>
                  <a:pt x="15549" y="10679"/>
                </a:cubicBezTo>
                <a:cubicBezTo>
                  <a:pt x="16926" y="6926"/>
                  <a:pt x="18961" y="3334"/>
                  <a:pt x="21600" y="0"/>
                </a:cubicBezTo>
                <a:close/>
              </a:path>
            </a:pathLst>
          </a:custGeom>
          <a:solidFill>
            <a:schemeClr val="accent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1" name="Google Shape;141;p26"/>
          <p:cNvSpPr/>
          <p:nvPr/>
        </p:nvSpPr>
        <p:spPr>
          <a:xfrm>
            <a:off x="4965248" y="3654331"/>
            <a:ext cx="427165" cy="337446"/>
          </a:xfrm>
          <a:custGeom>
            <a:rect b="b" l="l" r="r" t="t"/>
            <a:pathLst>
              <a:path extrusionOk="0" h="21600" w="21574">
                <a:moveTo>
                  <a:pt x="21568" y="8485"/>
                </a:moveTo>
                <a:cubicBezTo>
                  <a:pt x="21600" y="10739"/>
                  <a:pt x="21515" y="12993"/>
                  <a:pt x="21313" y="15232"/>
                </a:cubicBezTo>
                <a:cubicBezTo>
                  <a:pt x="21120" y="17377"/>
                  <a:pt x="20820" y="19504"/>
                  <a:pt x="20415" y="21600"/>
                </a:cubicBezTo>
                <a:cubicBezTo>
                  <a:pt x="17022" y="21426"/>
                  <a:pt x="13651" y="20820"/>
                  <a:pt x="10352" y="19792"/>
                </a:cubicBezTo>
                <a:cubicBezTo>
                  <a:pt x="7008" y="18749"/>
                  <a:pt x="3756" y="17277"/>
                  <a:pt x="646" y="15398"/>
                </a:cubicBezTo>
                <a:cubicBezTo>
                  <a:pt x="1044" y="12939"/>
                  <a:pt x="1202" y="10426"/>
                  <a:pt x="1114" y="7918"/>
                </a:cubicBezTo>
                <a:cubicBezTo>
                  <a:pt x="1020" y="5228"/>
                  <a:pt x="646" y="2565"/>
                  <a:pt x="0" y="0"/>
                </a:cubicBezTo>
                <a:cubicBezTo>
                  <a:pt x="3333" y="2760"/>
                  <a:pt x="6962" y="4892"/>
                  <a:pt x="10774" y="6331"/>
                </a:cubicBezTo>
                <a:cubicBezTo>
                  <a:pt x="14281" y="7655"/>
                  <a:pt x="17911" y="8379"/>
                  <a:pt x="21568" y="8485"/>
                </a:cubicBezTo>
                <a:close/>
              </a:path>
            </a:pathLst>
          </a:custGeom>
          <a:solidFill>
            <a:srgbClr val="325D8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2" name="Google Shape;142;p26"/>
          <p:cNvSpPr/>
          <p:nvPr/>
        </p:nvSpPr>
        <p:spPr>
          <a:xfrm>
            <a:off x="5263221" y="2119823"/>
            <a:ext cx="332640" cy="436981"/>
          </a:xfrm>
          <a:custGeom>
            <a:rect b="b" l="l" r="r" t="t"/>
            <a:pathLst>
              <a:path extrusionOk="0" h="21566" w="21600">
                <a:moveTo>
                  <a:pt x="21600" y="971"/>
                </a:moveTo>
                <a:cubicBezTo>
                  <a:pt x="21515" y="4369"/>
                  <a:pt x="20965" y="7751"/>
                  <a:pt x="19961" y="11062"/>
                </a:cubicBezTo>
                <a:cubicBezTo>
                  <a:pt x="18948" y="14404"/>
                  <a:pt x="17476" y="17656"/>
                  <a:pt x="15571" y="20764"/>
                </a:cubicBezTo>
                <a:cubicBezTo>
                  <a:pt x="13115" y="20381"/>
                  <a:pt x="10605" y="20240"/>
                  <a:pt x="8102" y="20343"/>
                </a:cubicBezTo>
                <a:cubicBezTo>
                  <a:pt x="5339" y="20458"/>
                  <a:pt x="2612" y="20869"/>
                  <a:pt x="0" y="21566"/>
                </a:cubicBezTo>
                <a:cubicBezTo>
                  <a:pt x="2626" y="18367"/>
                  <a:pt x="4673" y="14912"/>
                  <a:pt x="6083" y="11294"/>
                </a:cubicBezTo>
                <a:cubicBezTo>
                  <a:pt x="7509" y="7635"/>
                  <a:pt x="8272" y="3844"/>
                  <a:pt x="8350" y="27"/>
                </a:cubicBezTo>
                <a:cubicBezTo>
                  <a:pt x="10487" y="-34"/>
                  <a:pt x="12628" y="8"/>
                  <a:pt x="14759" y="151"/>
                </a:cubicBezTo>
                <a:cubicBezTo>
                  <a:pt x="17061" y="306"/>
                  <a:pt x="19346" y="580"/>
                  <a:pt x="21600" y="971"/>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3" name="Google Shape;143;p26"/>
          <p:cNvSpPr txBox="1"/>
          <p:nvPr/>
        </p:nvSpPr>
        <p:spPr>
          <a:xfrm>
            <a:off x="4418481" y="1943276"/>
            <a:ext cx="3207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500">
                <a:solidFill>
                  <a:schemeClr val="dk2"/>
                </a:solidFill>
                <a:latin typeface="Montserrat"/>
                <a:ea typeface="Montserrat"/>
                <a:cs typeface="Montserrat"/>
                <a:sym typeface="Montserrat"/>
              </a:rPr>
              <a:t>01</a:t>
            </a:r>
            <a:endParaRPr b="1" sz="1500">
              <a:solidFill>
                <a:schemeClr val="dk2"/>
              </a:solidFill>
              <a:latin typeface="Montserrat"/>
              <a:ea typeface="Montserrat"/>
              <a:cs typeface="Montserrat"/>
              <a:sym typeface="Montserrat"/>
            </a:endParaRPr>
          </a:p>
        </p:txBody>
      </p:sp>
      <p:sp>
        <p:nvSpPr>
          <p:cNvPr id="144" name="Google Shape;144;p26"/>
          <p:cNvSpPr txBox="1"/>
          <p:nvPr/>
        </p:nvSpPr>
        <p:spPr>
          <a:xfrm>
            <a:off x="4387426" y="3677818"/>
            <a:ext cx="3783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500">
                <a:solidFill>
                  <a:schemeClr val="dk2"/>
                </a:solidFill>
                <a:latin typeface="Montserrat"/>
                <a:ea typeface="Montserrat"/>
                <a:cs typeface="Montserrat"/>
                <a:sym typeface="Montserrat"/>
              </a:rPr>
              <a:t>03</a:t>
            </a:r>
            <a:endParaRPr b="1" sz="1500">
              <a:solidFill>
                <a:schemeClr val="dk2"/>
              </a:solidFill>
              <a:latin typeface="Montserrat"/>
              <a:ea typeface="Montserrat"/>
              <a:cs typeface="Montserrat"/>
              <a:sym typeface="Montserrat"/>
            </a:endParaRPr>
          </a:p>
        </p:txBody>
      </p:sp>
      <p:sp>
        <p:nvSpPr>
          <p:cNvPr id="145" name="Google Shape;145;p26"/>
          <p:cNvSpPr txBox="1"/>
          <p:nvPr/>
        </p:nvSpPr>
        <p:spPr>
          <a:xfrm>
            <a:off x="5244434" y="2819875"/>
            <a:ext cx="3702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500">
                <a:solidFill>
                  <a:schemeClr val="dk2"/>
                </a:solidFill>
                <a:latin typeface="Montserrat"/>
                <a:ea typeface="Montserrat"/>
                <a:cs typeface="Montserrat"/>
                <a:sym typeface="Montserrat"/>
              </a:rPr>
              <a:t>02</a:t>
            </a:r>
            <a:endParaRPr b="1" sz="1500">
              <a:solidFill>
                <a:schemeClr val="dk2"/>
              </a:solidFill>
              <a:latin typeface="Montserrat"/>
              <a:ea typeface="Montserrat"/>
              <a:cs typeface="Montserrat"/>
              <a:sym typeface="Montserrat"/>
            </a:endParaRPr>
          </a:p>
        </p:txBody>
      </p:sp>
      <p:sp>
        <p:nvSpPr>
          <p:cNvPr id="146" name="Google Shape;146;p26"/>
          <p:cNvSpPr txBox="1"/>
          <p:nvPr/>
        </p:nvSpPr>
        <p:spPr>
          <a:xfrm>
            <a:off x="3497093" y="2819875"/>
            <a:ext cx="3969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500">
                <a:solidFill>
                  <a:schemeClr val="dk2"/>
                </a:solidFill>
                <a:latin typeface="Montserrat"/>
                <a:ea typeface="Montserrat"/>
                <a:cs typeface="Montserrat"/>
                <a:sym typeface="Montserrat"/>
              </a:rPr>
              <a:t>04</a:t>
            </a:r>
            <a:endParaRPr b="1" sz="1500">
              <a:solidFill>
                <a:schemeClr val="dk2"/>
              </a:solidFill>
              <a:latin typeface="Montserrat"/>
              <a:ea typeface="Montserrat"/>
              <a:cs typeface="Montserrat"/>
              <a:sym typeface="Montserrat"/>
            </a:endParaRPr>
          </a:p>
        </p:txBody>
      </p:sp>
      <p:sp>
        <p:nvSpPr>
          <p:cNvPr id="147" name="Google Shape;147;p26"/>
          <p:cNvSpPr txBox="1"/>
          <p:nvPr>
            <p:ph idx="2" type="subTitle"/>
          </p:nvPr>
        </p:nvSpPr>
        <p:spPr>
          <a:xfrm>
            <a:off x="6368675" y="3321975"/>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26"/>
          <p:cNvSpPr txBox="1"/>
          <p:nvPr>
            <p:ph idx="3" type="subTitle"/>
          </p:nvPr>
        </p:nvSpPr>
        <p:spPr>
          <a:xfrm>
            <a:off x="470725" y="1394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49" name="Google Shape;149;p26"/>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50" name="Google Shape;150;p26"/>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5_1">
  <p:cSld name="CUSTOM_2_1">
    <p:spTree>
      <p:nvGrpSpPr>
        <p:cNvPr id="151" name="Shape 151"/>
        <p:cNvGrpSpPr/>
        <p:nvPr/>
      </p:nvGrpSpPr>
      <p:grpSpPr>
        <a:xfrm>
          <a:off x="0" y="0"/>
          <a:ext cx="0" cy="0"/>
          <a:chOff x="0" y="0"/>
          <a:chExt cx="0" cy="0"/>
        </a:xfrm>
      </p:grpSpPr>
      <p:sp>
        <p:nvSpPr>
          <p:cNvPr id="152" name="Google Shape;152;p27"/>
          <p:cNvSpPr txBox="1"/>
          <p:nvPr>
            <p:ph idx="1" type="subTitle"/>
          </p:nvPr>
        </p:nvSpPr>
        <p:spPr>
          <a:xfrm>
            <a:off x="6354875" y="1183150"/>
            <a:ext cx="2318400" cy="9951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153" name="Google Shape;153;p27"/>
          <p:cNvSpPr txBox="1"/>
          <p:nvPr>
            <p:ph idx="2" type="subTitle"/>
          </p:nvPr>
        </p:nvSpPr>
        <p:spPr>
          <a:xfrm>
            <a:off x="6354875" y="2399350"/>
            <a:ext cx="2318400" cy="10479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154" name="Google Shape;154;p27"/>
          <p:cNvSpPr txBox="1"/>
          <p:nvPr>
            <p:ph idx="3" type="subTitle"/>
          </p:nvPr>
        </p:nvSpPr>
        <p:spPr>
          <a:xfrm>
            <a:off x="456925" y="1278100"/>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55" name="Google Shape;155;p27"/>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56" name="Google Shape;156;p27"/>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grpSp>
        <p:nvGrpSpPr>
          <p:cNvPr id="157" name="Google Shape;157;p27"/>
          <p:cNvGrpSpPr/>
          <p:nvPr/>
        </p:nvGrpSpPr>
        <p:grpSpPr>
          <a:xfrm>
            <a:off x="3095387" y="1241947"/>
            <a:ext cx="2953226" cy="2951755"/>
            <a:chOff x="3102287" y="1429998"/>
            <a:chExt cx="2953226" cy="2951755"/>
          </a:xfrm>
        </p:grpSpPr>
        <p:sp>
          <p:nvSpPr>
            <p:cNvPr id="158" name="Google Shape;158;p27"/>
            <p:cNvSpPr/>
            <p:nvPr/>
          </p:nvSpPr>
          <p:spPr>
            <a:xfrm>
              <a:off x="4016728" y="1429998"/>
              <a:ext cx="1634040" cy="1193736"/>
            </a:xfrm>
            <a:custGeom>
              <a:rect b="b" l="l" r="r" t="t"/>
              <a:pathLst>
                <a:path extrusionOk="0" h="21010" w="21600">
                  <a:moveTo>
                    <a:pt x="21600" y="8145"/>
                  </a:moveTo>
                  <a:cubicBezTo>
                    <a:pt x="19118" y="4624"/>
                    <a:pt x="15943" y="2102"/>
                    <a:pt x="12437" y="865"/>
                  </a:cubicBezTo>
                  <a:cubicBezTo>
                    <a:pt x="8312" y="-590"/>
                    <a:pt x="3942" y="-201"/>
                    <a:pt x="0" y="1973"/>
                  </a:cubicBezTo>
                  <a:lnTo>
                    <a:pt x="0" y="21010"/>
                  </a:lnTo>
                  <a:cubicBezTo>
                    <a:pt x="500" y="19693"/>
                    <a:pt x="1192" y="18521"/>
                    <a:pt x="2034" y="17562"/>
                  </a:cubicBezTo>
                  <a:cubicBezTo>
                    <a:pt x="2905" y="16572"/>
                    <a:pt x="3919" y="15829"/>
                    <a:pt x="5014" y="15380"/>
                  </a:cubicBezTo>
                  <a:lnTo>
                    <a:pt x="21600" y="8145"/>
                  </a:lnTo>
                  <a:close/>
                </a:path>
              </a:pathLst>
            </a:custGeom>
            <a:solidFill>
              <a:schemeClr val="accent1"/>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159" name="Google Shape;159;p27"/>
            <p:cNvSpPr/>
            <p:nvPr/>
          </p:nvSpPr>
          <p:spPr>
            <a:xfrm>
              <a:off x="3102287" y="1570339"/>
              <a:ext cx="1038072" cy="1787832"/>
            </a:xfrm>
            <a:custGeom>
              <a:rect b="b" l="l" r="r" t="t"/>
              <a:pathLst>
                <a:path extrusionOk="0" h="21600" w="21156">
                  <a:moveTo>
                    <a:pt x="17200" y="0"/>
                  </a:moveTo>
                  <a:cubicBezTo>
                    <a:pt x="12221" y="1401"/>
                    <a:pt x="7988" y="3585"/>
                    <a:pt x="4962" y="6316"/>
                  </a:cubicBezTo>
                  <a:cubicBezTo>
                    <a:pt x="1268" y="9650"/>
                    <a:pt x="-444" y="13619"/>
                    <a:pt x="98" y="17595"/>
                  </a:cubicBezTo>
                  <a:lnTo>
                    <a:pt x="21156" y="21600"/>
                  </a:lnTo>
                  <a:cubicBezTo>
                    <a:pt x="19937" y="20911"/>
                    <a:pt x="18965" y="20084"/>
                    <a:pt x="18298" y="19168"/>
                  </a:cubicBezTo>
                  <a:cubicBezTo>
                    <a:pt x="17547" y="18136"/>
                    <a:pt x="17200" y="17017"/>
                    <a:pt x="17283" y="15894"/>
                  </a:cubicBezTo>
                  <a:lnTo>
                    <a:pt x="17200" y="0"/>
                  </a:lnTo>
                  <a:close/>
                </a:path>
              </a:pathLst>
            </a:custGeom>
            <a:solidFill>
              <a:schemeClr val="accent5"/>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60" name="Google Shape;160;p27"/>
            <p:cNvSpPr/>
            <p:nvPr/>
          </p:nvSpPr>
          <p:spPr>
            <a:xfrm>
              <a:off x="3115511" y="3097809"/>
              <a:ext cx="1752732" cy="1245780"/>
            </a:xfrm>
            <a:custGeom>
              <a:rect b="b" l="l" r="r" t="t"/>
              <a:pathLst>
                <a:path extrusionOk="0" h="21600" w="21600">
                  <a:moveTo>
                    <a:pt x="21600" y="6445"/>
                  </a:moveTo>
                  <a:lnTo>
                    <a:pt x="13829" y="21600"/>
                  </a:lnTo>
                  <a:cubicBezTo>
                    <a:pt x="10009" y="20297"/>
                    <a:pt x="6587" y="17300"/>
                    <a:pt x="4071" y="13051"/>
                  </a:cubicBezTo>
                  <a:cubicBezTo>
                    <a:pt x="1866" y="9328"/>
                    <a:pt x="455" y="4804"/>
                    <a:pt x="0" y="0"/>
                  </a:cubicBezTo>
                  <a:lnTo>
                    <a:pt x="15759" y="7124"/>
                  </a:lnTo>
                  <a:cubicBezTo>
                    <a:pt x="16726" y="7545"/>
                    <a:pt x="17742" y="7698"/>
                    <a:pt x="18751" y="7576"/>
                  </a:cubicBezTo>
                  <a:cubicBezTo>
                    <a:pt x="19743" y="7456"/>
                    <a:pt x="20710" y="7073"/>
                    <a:pt x="21600" y="6445"/>
                  </a:cubicBezTo>
                  <a:close/>
                </a:path>
              </a:pathLst>
            </a:custGeom>
            <a:solidFill>
              <a:schemeClr val="accent4"/>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61" name="Google Shape;161;p27"/>
            <p:cNvSpPr/>
            <p:nvPr/>
          </p:nvSpPr>
          <p:spPr>
            <a:xfrm>
              <a:off x="4311781" y="2799840"/>
              <a:ext cx="1526364" cy="1581913"/>
            </a:xfrm>
            <a:custGeom>
              <a:rect b="b" l="l" r="r" t="t"/>
              <a:pathLst>
                <a:path extrusionOk="0" h="21243" w="21600">
                  <a:moveTo>
                    <a:pt x="12593" y="0"/>
                  </a:moveTo>
                  <a:lnTo>
                    <a:pt x="21600" y="11784"/>
                  </a:lnTo>
                  <a:cubicBezTo>
                    <a:pt x="19267" y="15419"/>
                    <a:pt x="15759" y="18239"/>
                    <a:pt x="11598" y="19826"/>
                  </a:cubicBezTo>
                  <a:cubicBezTo>
                    <a:pt x="7919" y="21229"/>
                    <a:pt x="3894" y="21600"/>
                    <a:pt x="0" y="20896"/>
                  </a:cubicBezTo>
                  <a:lnTo>
                    <a:pt x="10857" y="6567"/>
                  </a:lnTo>
                  <a:cubicBezTo>
                    <a:pt x="11599" y="5663"/>
                    <a:pt x="12137" y="4623"/>
                    <a:pt x="12439" y="3514"/>
                  </a:cubicBezTo>
                  <a:cubicBezTo>
                    <a:pt x="12751" y="2366"/>
                    <a:pt x="12804" y="1168"/>
                    <a:pt x="12593" y="0"/>
                  </a:cubicBezTo>
                  <a:close/>
                </a:path>
              </a:pathLst>
            </a:custGeom>
            <a:solidFill>
              <a:schemeClr val="accent3"/>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62" name="Google Shape;162;p27"/>
            <p:cNvSpPr/>
            <p:nvPr/>
          </p:nvSpPr>
          <p:spPr>
            <a:xfrm>
              <a:off x="4676823" y="1946286"/>
              <a:ext cx="1378690" cy="1668222"/>
            </a:xfrm>
            <a:custGeom>
              <a:rect b="b" l="l" r="r" t="t"/>
              <a:pathLst>
                <a:path extrusionOk="0" h="21600" w="21337">
                  <a:moveTo>
                    <a:pt x="0" y="4387"/>
                  </a:moveTo>
                  <a:lnTo>
                    <a:pt x="15846" y="0"/>
                  </a:lnTo>
                  <a:cubicBezTo>
                    <a:pt x="19012" y="3104"/>
                    <a:pt x="20914" y="6970"/>
                    <a:pt x="21275" y="11038"/>
                  </a:cubicBezTo>
                  <a:cubicBezTo>
                    <a:pt x="21600" y="14704"/>
                    <a:pt x="20656" y="18371"/>
                    <a:pt x="18557" y="21600"/>
                  </a:cubicBezTo>
                  <a:lnTo>
                    <a:pt x="6371" y="7619"/>
                  </a:lnTo>
                  <a:cubicBezTo>
                    <a:pt x="5672" y="6816"/>
                    <a:pt x="4801" y="6128"/>
                    <a:pt x="3803" y="5590"/>
                  </a:cubicBezTo>
                  <a:cubicBezTo>
                    <a:pt x="2651" y="4968"/>
                    <a:pt x="1355" y="4558"/>
                    <a:pt x="0" y="4387"/>
                  </a:cubicBezTo>
                  <a:close/>
                </a:path>
              </a:pathLst>
            </a:custGeom>
            <a:solidFill>
              <a:schemeClr val="accent2"/>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163" name="Google Shape;163;p27"/>
            <p:cNvSpPr txBox="1"/>
            <p:nvPr/>
          </p:nvSpPr>
          <p:spPr>
            <a:xfrm>
              <a:off x="4444343" y="1670781"/>
              <a:ext cx="3123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600">
                  <a:solidFill>
                    <a:schemeClr val="lt1"/>
                  </a:solidFill>
                  <a:latin typeface="Poppins"/>
                  <a:ea typeface="Poppins"/>
                  <a:cs typeface="Poppins"/>
                  <a:sym typeface="Poppins"/>
                </a:rPr>
                <a:t>01</a:t>
              </a:r>
              <a:endParaRPr sz="1600"/>
            </a:p>
          </p:txBody>
        </p:sp>
        <p:sp>
          <p:nvSpPr>
            <p:cNvPr id="164" name="Google Shape;164;p27"/>
            <p:cNvSpPr txBox="1"/>
            <p:nvPr/>
          </p:nvSpPr>
          <p:spPr>
            <a:xfrm>
              <a:off x="5443660" y="2500224"/>
              <a:ext cx="3606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600">
                  <a:solidFill>
                    <a:schemeClr val="lt1"/>
                  </a:solidFill>
                  <a:latin typeface="Poppins"/>
                  <a:ea typeface="Poppins"/>
                  <a:cs typeface="Poppins"/>
                  <a:sym typeface="Poppins"/>
                </a:rPr>
                <a:t>02</a:t>
              </a:r>
              <a:endParaRPr sz="1600"/>
            </a:p>
          </p:txBody>
        </p:sp>
        <p:sp>
          <p:nvSpPr>
            <p:cNvPr id="165" name="Google Shape;165;p27"/>
            <p:cNvSpPr txBox="1"/>
            <p:nvPr/>
          </p:nvSpPr>
          <p:spPr>
            <a:xfrm>
              <a:off x="4929328" y="3709325"/>
              <a:ext cx="368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600">
                  <a:solidFill>
                    <a:schemeClr val="lt1"/>
                  </a:solidFill>
                  <a:latin typeface="Poppins"/>
                  <a:ea typeface="Poppins"/>
                  <a:cs typeface="Poppins"/>
                  <a:sym typeface="Poppins"/>
                </a:rPr>
                <a:t>03</a:t>
              </a:r>
              <a:endParaRPr sz="1600"/>
            </a:p>
          </p:txBody>
        </p:sp>
        <p:sp>
          <p:nvSpPr>
            <p:cNvPr id="166" name="Google Shape;166;p27"/>
            <p:cNvSpPr txBox="1"/>
            <p:nvPr/>
          </p:nvSpPr>
          <p:spPr>
            <a:xfrm>
              <a:off x="3677557" y="3598802"/>
              <a:ext cx="386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600">
                  <a:solidFill>
                    <a:schemeClr val="lt1"/>
                  </a:solidFill>
                  <a:latin typeface="Poppins"/>
                  <a:ea typeface="Poppins"/>
                  <a:cs typeface="Poppins"/>
                  <a:sym typeface="Poppins"/>
                </a:rPr>
                <a:t>04</a:t>
              </a:r>
              <a:endParaRPr sz="1600"/>
            </a:p>
          </p:txBody>
        </p:sp>
        <p:sp>
          <p:nvSpPr>
            <p:cNvPr id="167" name="Google Shape;167;p27"/>
            <p:cNvSpPr txBox="1"/>
            <p:nvPr/>
          </p:nvSpPr>
          <p:spPr>
            <a:xfrm>
              <a:off x="3395840" y="2345006"/>
              <a:ext cx="3804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600">
                  <a:solidFill>
                    <a:schemeClr val="lt1"/>
                  </a:solidFill>
                  <a:latin typeface="Poppins"/>
                  <a:ea typeface="Poppins"/>
                  <a:cs typeface="Poppins"/>
                  <a:sym typeface="Poppins"/>
                </a:rPr>
                <a:t>05</a:t>
              </a:r>
              <a:endParaRPr sz="1600"/>
            </a:p>
          </p:txBody>
        </p:sp>
      </p:grpSp>
      <p:sp>
        <p:nvSpPr>
          <p:cNvPr id="168" name="Google Shape;168;p27"/>
          <p:cNvSpPr txBox="1"/>
          <p:nvPr>
            <p:ph idx="5" type="subTitle"/>
          </p:nvPr>
        </p:nvSpPr>
        <p:spPr>
          <a:xfrm>
            <a:off x="6354875" y="3668350"/>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3">
  <p:cSld name="CUSTOM_3_1">
    <p:spTree>
      <p:nvGrpSpPr>
        <p:cNvPr id="169" name="Shape 169"/>
        <p:cNvGrpSpPr/>
        <p:nvPr/>
      </p:nvGrpSpPr>
      <p:grpSpPr>
        <a:xfrm>
          <a:off x="0" y="0"/>
          <a:ext cx="0" cy="0"/>
          <a:chOff x="0" y="0"/>
          <a:chExt cx="0" cy="0"/>
        </a:xfrm>
      </p:grpSpPr>
      <p:sp>
        <p:nvSpPr>
          <p:cNvPr id="170" name="Google Shape;170;p28"/>
          <p:cNvSpPr txBox="1"/>
          <p:nvPr/>
        </p:nvSpPr>
        <p:spPr>
          <a:xfrm>
            <a:off x="563145" y="14981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2000">
                <a:solidFill>
                  <a:schemeClr val="accent4"/>
                </a:solidFill>
                <a:latin typeface="Poppins"/>
                <a:ea typeface="Poppins"/>
                <a:cs typeface="Poppins"/>
                <a:sym typeface="Poppins"/>
              </a:rPr>
              <a:t>01</a:t>
            </a:r>
            <a:endParaRPr sz="2000">
              <a:solidFill>
                <a:schemeClr val="accent4"/>
              </a:solidFill>
            </a:endParaRPr>
          </a:p>
        </p:txBody>
      </p:sp>
      <p:sp>
        <p:nvSpPr>
          <p:cNvPr id="171" name="Google Shape;171;p28"/>
          <p:cNvSpPr txBox="1"/>
          <p:nvPr>
            <p:ph type="title"/>
          </p:nvPr>
        </p:nvSpPr>
        <p:spPr>
          <a:xfrm>
            <a:off x="1245150" y="401725"/>
            <a:ext cx="6653700" cy="423600"/>
          </a:xfrm>
          <a:prstGeom prst="rect">
            <a:avLst/>
          </a:prstGeom>
        </p:spPr>
        <p:txBody>
          <a:bodyPr anchorCtr="0" anchor="ctr" bIns="91425" lIns="91425" spcFirstLastPara="1" rIns="91425" wrap="square" tIns="91425">
            <a:sp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
        <p:nvSpPr>
          <p:cNvPr id="172" name="Google Shape;172;p28"/>
          <p:cNvSpPr txBox="1"/>
          <p:nvPr>
            <p:ph idx="1" type="subTitle"/>
          </p:nvPr>
        </p:nvSpPr>
        <p:spPr>
          <a:xfrm>
            <a:off x="1106375" y="144422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3" name="Google Shape;173;p28"/>
          <p:cNvSpPr txBox="1"/>
          <p:nvPr/>
        </p:nvSpPr>
        <p:spPr>
          <a:xfrm>
            <a:off x="4944270" y="14981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2000">
                <a:solidFill>
                  <a:schemeClr val="accent4"/>
                </a:solidFill>
                <a:latin typeface="Poppins"/>
                <a:ea typeface="Poppins"/>
                <a:cs typeface="Poppins"/>
                <a:sym typeface="Poppins"/>
              </a:rPr>
              <a:t>02</a:t>
            </a:r>
            <a:endParaRPr sz="2000">
              <a:solidFill>
                <a:schemeClr val="accent4"/>
              </a:solidFill>
            </a:endParaRPr>
          </a:p>
        </p:txBody>
      </p:sp>
      <p:sp>
        <p:nvSpPr>
          <p:cNvPr id="174" name="Google Shape;174;p28"/>
          <p:cNvSpPr txBox="1"/>
          <p:nvPr>
            <p:ph idx="2" type="subTitle"/>
          </p:nvPr>
        </p:nvSpPr>
        <p:spPr>
          <a:xfrm>
            <a:off x="5487500" y="144422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5" name="Google Shape;175;p28"/>
          <p:cNvSpPr txBox="1"/>
          <p:nvPr/>
        </p:nvSpPr>
        <p:spPr>
          <a:xfrm>
            <a:off x="563145" y="323542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2000">
                <a:solidFill>
                  <a:schemeClr val="accent4"/>
                </a:solidFill>
                <a:latin typeface="Poppins"/>
                <a:ea typeface="Poppins"/>
                <a:cs typeface="Poppins"/>
                <a:sym typeface="Poppins"/>
              </a:rPr>
              <a:t>03</a:t>
            </a:r>
            <a:endParaRPr sz="2000">
              <a:solidFill>
                <a:schemeClr val="accent4"/>
              </a:solidFill>
            </a:endParaRPr>
          </a:p>
        </p:txBody>
      </p:sp>
      <p:sp>
        <p:nvSpPr>
          <p:cNvPr id="176" name="Google Shape;176;p28"/>
          <p:cNvSpPr txBox="1"/>
          <p:nvPr>
            <p:ph idx="3" type="subTitle"/>
          </p:nvPr>
        </p:nvSpPr>
        <p:spPr>
          <a:xfrm>
            <a:off x="1106375" y="317417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7" name="Google Shape;177;p28"/>
          <p:cNvSpPr txBox="1"/>
          <p:nvPr/>
        </p:nvSpPr>
        <p:spPr>
          <a:xfrm>
            <a:off x="4944270" y="323542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2000">
                <a:solidFill>
                  <a:schemeClr val="accent4"/>
                </a:solidFill>
                <a:latin typeface="Poppins"/>
                <a:ea typeface="Poppins"/>
                <a:cs typeface="Poppins"/>
                <a:sym typeface="Poppins"/>
              </a:rPr>
              <a:t>04</a:t>
            </a:r>
            <a:endParaRPr sz="2000">
              <a:solidFill>
                <a:schemeClr val="accent4"/>
              </a:solidFill>
            </a:endParaRPr>
          </a:p>
        </p:txBody>
      </p:sp>
      <p:sp>
        <p:nvSpPr>
          <p:cNvPr id="178" name="Google Shape;178;p28"/>
          <p:cNvSpPr txBox="1"/>
          <p:nvPr>
            <p:ph idx="4" type="subTitle"/>
          </p:nvPr>
        </p:nvSpPr>
        <p:spPr>
          <a:xfrm>
            <a:off x="5487500" y="317417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pos="1404">
          <p15:clr>
            <a:srgbClr val="E46962"/>
          </p15:clr>
        </p15:guide>
        <p15:guide id="2" orient="horz" pos="979">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566250" y="445025"/>
            <a:ext cx="80115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600"/>
              <a:buFont typeface="Space Grotesk"/>
              <a:buNone/>
              <a:defRPr b="1" sz="2600">
                <a:solidFill>
                  <a:schemeClr val="dk2"/>
                </a:solidFill>
                <a:latin typeface="Space Grotesk"/>
                <a:ea typeface="Space Grotesk"/>
                <a:cs typeface="Space Grotesk"/>
                <a:sym typeface="Space Grotesk"/>
              </a:defRPr>
            </a:lvl1pPr>
            <a:lvl2pPr lvl="1">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2pPr>
            <a:lvl3pPr lvl="2">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3pPr>
            <a:lvl4pPr lvl="3">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4pPr>
            <a:lvl5pPr lvl="4">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5pPr>
            <a:lvl6pPr lvl="5">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6pPr>
            <a:lvl7pPr lvl="6">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7pPr>
            <a:lvl8pPr lvl="7">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8pPr>
            <a:lvl9pPr lvl="8">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9pPr>
          </a:lstStyle>
          <a:p/>
        </p:txBody>
      </p:sp>
      <p:sp>
        <p:nvSpPr>
          <p:cNvPr id="52" name="Google Shape;52;p13"/>
          <p:cNvSpPr txBox="1"/>
          <p:nvPr>
            <p:ph idx="1" type="body"/>
          </p:nvPr>
        </p:nvSpPr>
        <p:spPr>
          <a:xfrm>
            <a:off x="566250" y="1377275"/>
            <a:ext cx="8011500" cy="3191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Inter Medium"/>
              <a:buChar char="●"/>
              <a:defRPr sz="1800">
                <a:solidFill>
                  <a:schemeClr val="dk2"/>
                </a:solidFill>
                <a:latin typeface="Inter Medium"/>
                <a:ea typeface="Inter Medium"/>
                <a:cs typeface="Inter Medium"/>
                <a:sym typeface="Inter Medium"/>
              </a:defRPr>
            </a:lvl1pPr>
            <a:lvl2pPr indent="-317500" lvl="1" marL="9144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2pPr>
            <a:lvl3pPr indent="-317500" lvl="2" marL="13716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3pPr>
            <a:lvl4pPr indent="-317500" lvl="3" marL="18288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4pPr>
            <a:lvl5pPr indent="-317500" lvl="4" marL="22860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5pPr>
            <a:lvl6pPr indent="-317500" lvl="5" marL="27432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6pPr>
            <a:lvl7pPr indent="-317500" lvl="6" marL="32004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7pPr>
            <a:lvl8pPr indent="-317500" lvl="7" marL="36576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8pPr>
            <a:lvl9pPr indent="-317500" lvl="8" marL="41148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9pPr>
          </a:lstStyle>
          <a:p/>
        </p:txBody>
      </p:sp>
      <p:sp>
        <p:nvSpPr>
          <p:cNvPr id="53" name="Google Shape;53;p13"/>
          <p:cNvSpPr txBox="1"/>
          <p:nvPr>
            <p:ph idx="12" type="sldNum"/>
          </p:nvPr>
        </p:nvSpPr>
        <p:spPr>
          <a:xfrm>
            <a:off x="80290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57">
          <p15:clr>
            <a:srgbClr val="E46962"/>
          </p15:clr>
        </p15:guide>
        <p15:guide id="2" pos="5403">
          <p15:clr>
            <a:srgbClr val="E46962"/>
          </p15:clr>
        </p15:guide>
        <p15:guide id="3" orient="horz" pos="280">
          <p15:clr>
            <a:srgbClr val="E46962"/>
          </p15:clr>
        </p15:guide>
        <p15:guide id="4" orient="horz" pos="2878">
          <p15:clr>
            <a:srgbClr val="E46962"/>
          </p15:clr>
        </p15:guide>
        <p15:guide id="5" orient="horz" pos="868">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732150" y="1432763"/>
            <a:ext cx="76797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Understanding Phishing</a:t>
            </a:r>
            <a:endParaRPr/>
          </a:p>
        </p:txBody>
      </p:sp>
      <p:sp>
        <p:nvSpPr>
          <p:cNvPr id="184" name="Google Shape;184;p29"/>
          <p:cNvSpPr txBox="1"/>
          <p:nvPr>
            <p:ph idx="1" type="body"/>
          </p:nvPr>
        </p:nvSpPr>
        <p:spPr>
          <a:xfrm>
            <a:off x="732150" y="2229500"/>
            <a:ext cx="7679700" cy="1959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GB"/>
              <a:t>This presentation covers the definition, importance, and impact of phishing, common phishing tactics, how to protect yourself from phishing, and the results of a phishing campaign. It also emphasizes the importance of staying vigilant and reporting phishing attempts while providing contact information for further support.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30"/>
          <p:cNvPicPr preferRelativeResize="0"/>
          <p:nvPr>
            <p:ph idx="2" type="pic"/>
          </p:nvPr>
        </p:nvPicPr>
        <p:blipFill rotWithShape="1">
          <a:blip r:embed="rId3">
            <a:alphaModFix/>
          </a:blip>
          <a:srcRect b="0" l="16635" r="16635" t="0"/>
          <a:stretch/>
        </p:blipFill>
        <p:spPr>
          <a:xfrm>
            <a:off x="5711758" y="0"/>
            <a:ext cx="3432300" cy="5143500"/>
          </a:xfrm>
          <a:prstGeom prst="roundRect">
            <a:avLst>
              <a:gd fmla="val 16667" name="adj"/>
            </a:avLst>
          </a:prstGeom>
        </p:spPr>
      </p:pic>
      <p:sp>
        <p:nvSpPr>
          <p:cNvPr id="190" name="Google Shape;190;p30"/>
          <p:cNvSpPr txBox="1"/>
          <p:nvPr>
            <p:ph type="title"/>
          </p:nvPr>
        </p:nvSpPr>
        <p:spPr>
          <a:xfrm>
            <a:off x="632175" y="65025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Understanding Phishing</a:t>
            </a:r>
            <a:endParaRPr/>
          </a:p>
        </p:txBody>
      </p:sp>
      <p:sp>
        <p:nvSpPr>
          <p:cNvPr id="191" name="Google Shape;191;p30"/>
          <p:cNvSpPr txBox="1"/>
          <p:nvPr>
            <p:ph idx="1" type="subTitle"/>
          </p:nvPr>
        </p:nvSpPr>
        <p:spPr>
          <a:xfrm>
            <a:off x="642700" y="1562500"/>
            <a:ext cx="4337400" cy="19647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GB"/>
              <a:t>Brief definition of phishing.</a:t>
            </a:r>
            <a:endParaRPr/>
          </a:p>
          <a:p>
            <a:pPr indent="-311150" lvl="0" marL="457200" rtl="0" algn="l">
              <a:lnSpc>
                <a:spcPct val="110000"/>
              </a:lnSpc>
              <a:spcBef>
                <a:spcPts val="1200"/>
              </a:spcBef>
              <a:spcAft>
                <a:spcPts val="0"/>
              </a:spcAft>
              <a:buSzPts val="1300"/>
              <a:buChar char="●"/>
            </a:pPr>
            <a:r>
              <a:rPr lang="en-GB"/>
              <a:t>Importance of recognizing phishing attempts.</a:t>
            </a:r>
            <a:endParaRPr/>
          </a:p>
          <a:p>
            <a:pPr indent="-311150" lvl="0" marL="457200" rtl="0" algn="l">
              <a:lnSpc>
                <a:spcPct val="110000"/>
              </a:lnSpc>
              <a:spcBef>
                <a:spcPts val="0"/>
              </a:spcBef>
              <a:spcAft>
                <a:spcPts val="0"/>
              </a:spcAft>
              <a:buSzPts val="1300"/>
              <a:buChar char="●"/>
            </a:pPr>
            <a:r>
              <a:rPr lang="en-GB"/>
              <a:t>Impact of falling for phishing scams.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632175" y="65025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Phishing Campaign Results</a:t>
            </a:r>
            <a:endParaRPr/>
          </a:p>
        </p:txBody>
      </p:sp>
      <p:sp>
        <p:nvSpPr>
          <p:cNvPr id="197" name="Google Shape;197;p31"/>
          <p:cNvSpPr txBox="1"/>
          <p:nvPr>
            <p:ph idx="1" type="subTitle"/>
          </p:nvPr>
        </p:nvSpPr>
        <p:spPr>
          <a:xfrm>
            <a:off x="642700" y="1562500"/>
            <a:ext cx="4337400" cy="19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Summary of the campaign results. Highlight the most vulnerable teams (HR and Marketing). Brief explanation of the metrics (open rate, click-through rate, success rate).</a:t>
            </a:r>
            <a:endParaRPr/>
          </a:p>
          <a:p>
            <a:pPr indent="0" lvl="0" marL="0" rtl="0" algn="l">
              <a:spcBef>
                <a:spcPts val="1200"/>
              </a:spcBef>
              <a:spcAft>
                <a:spcPts val="1200"/>
              </a:spcAft>
              <a:buNone/>
            </a:pPr>
            <a:r>
              <a:t/>
            </a:r>
            <a:endParaRPr/>
          </a:p>
        </p:txBody>
      </p:sp>
      <p:pic>
        <p:nvPicPr>
          <p:cNvPr id="198" name="Google Shape;198;p31"/>
          <p:cNvPicPr preferRelativeResize="0"/>
          <p:nvPr/>
        </p:nvPicPr>
        <p:blipFill>
          <a:blip r:embed="rId3">
            <a:alphaModFix/>
          </a:blip>
          <a:stretch>
            <a:fillRect/>
          </a:stretch>
        </p:blipFill>
        <p:spPr>
          <a:xfrm>
            <a:off x="4980100" y="1285650"/>
            <a:ext cx="3859099" cy="2917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32"/>
          <p:cNvPicPr preferRelativeResize="0"/>
          <p:nvPr>
            <p:ph idx="2" type="pic"/>
          </p:nvPr>
        </p:nvPicPr>
        <p:blipFill rotWithShape="1">
          <a:blip r:embed="rId3">
            <a:alphaModFix/>
          </a:blip>
          <a:srcRect b="0" l="16635" r="16635" t="0"/>
          <a:stretch/>
        </p:blipFill>
        <p:spPr>
          <a:xfrm>
            <a:off x="0" y="100"/>
            <a:ext cx="3432300" cy="5143500"/>
          </a:xfrm>
          <a:prstGeom prst="roundRect">
            <a:avLst>
              <a:gd fmla="val 16667" name="adj"/>
            </a:avLst>
          </a:prstGeom>
        </p:spPr>
      </p:pic>
      <p:sp>
        <p:nvSpPr>
          <p:cNvPr id="204" name="Google Shape;204;p32"/>
          <p:cNvSpPr txBox="1"/>
          <p:nvPr>
            <p:ph idx="1" type="subTitle"/>
          </p:nvPr>
        </p:nvSpPr>
        <p:spPr>
          <a:xfrm>
            <a:off x="4135200" y="1595175"/>
            <a:ext cx="4176600" cy="19647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GB"/>
              <a:t>Examples of phishing emails (e.g., urgent requests, fake invoices, account verification). Visual examples of phishing emails.</a:t>
            </a:r>
            <a:endParaRPr/>
          </a:p>
          <a:p>
            <a:pPr indent="0" lvl="0" marL="0" rtl="0" algn="l">
              <a:lnSpc>
                <a:spcPct val="110000"/>
              </a:lnSpc>
              <a:spcBef>
                <a:spcPts val="1200"/>
              </a:spcBef>
              <a:spcAft>
                <a:spcPts val="1200"/>
              </a:spcAft>
              <a:buNone/>
            </a:pPr>
            <a:r>
              <a:rPr lang="en-GB"/>
              <a:t>Tips on how to identify phishing emails (e.g., checking the sender’s email address, looking for spelling errors, avoiding clicking on suspicious links).</a:t>
            </a:r>
            <a:endParaRPr/>
          </a:p>
        </p:txBody>
      </p:sp>
      <p:sp>
        <p:nvSpPr>
          <p:cNvPr id="205" name="Google Shape;205;p32"/>
          <p:cNvSpPr txBox="1"/>
          <p:nvPr>
            <p:ph type="title"/>
          </p:nvPr>
        </p:nvSpPr>
        <p:spPr>
          <a:xfrm>
            <a:off x="4135200" y="650250"/>
            <a:ext cx="42705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Common Phishing Tactics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33"/>
          <p:cNvPicPr preferRelativeResize="0"/>
          <p:nvPr>
            <p:ph idx="2" type="pic"/>
          </p:nvPr>
        </p:nvPicPr>
        <p:blipFill rotWithShape="1">
          <a:blip r:embed="rId3">
            <a:alphaModFix/>
          </a:blip>
          <a:srcRect b="0" l="16635" r="16635" t="0"/>
          <a:stretch/>
        </p:blipFill>
        <p:spPr>
          <a:xfrm>
            <a:off x="5711758" y="0"/>
            <a:ext cx="3432300" cy="5143500"/>
          </a:xfrm>
          <a:prstGeom prst="roundRect">
            <a:avLst>
              <a:gd fmla="val 16667" name="adj"/>
            </a:avLst>
          </a:prstGeom>
        </p:spPr>
      </p:pic>
      <p:sp>
        <p:nvSpPr>
          <p:cNvPr id="211" name="Google Shape;211;p33"/>
          <p:cNvSpPr txBox="1"/>
          <p:nvPr>
            <p:ph type="title"/>
          </p:nvPr>
        </p:nvSpPr>
        <p:spPr>
          <a:xfrm>
            <a:off x="632175" y="65025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Protecting Yourself from Phishing</a:t>
            </a:r>
            <a:endParaRPr/>
          </a:p>
        </p:txBody>
      </p:sp>
      <p:sp>
        <p:nvSpPr>
          <p:cNvPr id="212" name="Google Shape;212;p33"/>
          <p:cNvSpPr txBox="1"/>
          <p:nvPr>
            <p:ph idx="1" type="subTitle"/>
          </p:nvPr>
        </p:nvSpPr>
        <p:spPr>
          <a:xfrm>
            <a:off x="642700" y="1562500"/>
            <a:ext cx="4337400" cy="19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Best practices for avoiding phishing scams (e.g., don’t click on unknown links, verify the sender, report suspicious emails). Importance of using strong, unique passwords. Encouragement to complete additional training and stay vigilant.</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idx="1" type="subTitle"/>
          </p:nvPr>
        </p:nvSpPr>
        <p:spPr>
          <a:xfrm>
            <a:off x="383075" y="1631475"/>
            <a:ext cx="7753500" cy="4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Best practices for avoiding phishing scams (e.g., don’t click on unknown links, verify the sender, report suspicious emails). Importance of using strong, unique passwords. Encouragement to complete additional training and stay vigilant.</a:t>
            </a:r>
            <a:endParaRPr/>
          </a:p>
          <a:p>
            <a:pPr indent="0" lvl="0" marL="0" rtl="0" algn="l">
              <a:spcBef>
                <a:spcPts val="1200"/>
              </a:spcBef>
              <a:spcAft>
                <a:spcPts val="1200"/>
              </a:spcAft>
              <a:buNone/>
            </a:pPr>
            <a:r>
              <a:t/>
            </a:r>
            <a:endParaRPr/>
          </a:p>
        </p:txBody>
      </p:sp>
      <p:sp>
        <p:nvSpPr>
          <p:cNvPr id="218" name="Google Shape;218;p34"/>
          <p:cNvSpPr txBox="1"/>
          <p:nvPr>
            <p:ph type="title"/>
          </p:nvPr>
        </p:nvSpPr>
        <p:spPr>
          <a:xfrm>
            <a:off x="383075" y="900950"/>
            <a:ext cx="7753500" cy="63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How to Protect Yourself</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35"/>
          <p:cNvPicPr preferRelativeResize="0"/>
          <p:nvPr>
            <p:ph idx="2" type="pic"/>
          </p:nvPr>
        </p:nvPicPr>
        <p:blipFill rotWithShape="1">
          <a:blip r:embed="rId3">
            <a:alphaModFix/>
          </a:blip>
          <a:srcRect b="0" l="16635" r="16635" t="0"/>
          <a:stretch/>
        </p:blipFill>
        <p:spPr>
          <a:xfrm>
            <a:off x="5711758" y="0"/>
            <a:ext cx="3432300" cy="5143500"/>
          </a:xfrm>
          <a:prstGeom prst="roundRect">
            <a:avLst>
              <a:gd fmla="val 16667" name="adj"/>
            </a:avLst>
          </a:prstGeom>
        </p:spPr>
      </p:pic>
      <p:sp>
        <p:nvSpPr>
          <p:cNvPr id="224" name="Google Shape;224;p35"/>
          <p:cNvSpPr txBox="1"/>
          <p:nvPr>
            <p:ph type="title"/>
          </p:nvPr>
        </p:nvSpPr>
        <p:spPr>
          <a:xfrm>
            <a:off x="632175" y="65025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Conclusion and Next Steps</a:t>
            </a:r>
            <a:endParaRPr/>
          </a:p>
        </p:txBody>
      </p:sp>
      <p:sp>
        <p:nvSpPr>
          <p:cNvPr id="225" name="Google Shape;225;p35"/>
          <p:cNvSpPr txBox="1"/>
          <p:nvPr>
            <p:ph idx="1" type="subTitle"/>
          </p:nvPr>
        </p:nvSpPr>
        <p:spPr>
          <a:xfrm>
            <a:off x="642700" y="1562500"/>
            <a:ext cx="4337400" cy="19647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GB"/>
              <a:t>Recap of the importance of phishing awareness.</a:t>
            </a:r>
            <a:endParaRPr/>
          </a:p>
          <a:p>
            <a:pPr indent="-311150" lvl="0" marL="457200" rtl="0" algn="l">
              <a:lnSpc>
                <a:spcPct val="110000"/>
              </a:lnSpc>
              <a:spcBef>
                <a:spcPts val="1200"/>
              </a:spcBef>
              <a:spcAft>
                <a:spcPts val="0"/>
              </a:spcAft>
              <a:buSzPts val="1300"/>
              <a:buChar char="●"/>
            </a:pPr>
            <a:r>
              <a:rPr lang="en-GB"/>
              <a:t>Encourage employees to report phishing attempts and participate in ongoing training.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AI Regular - v1">
  <a:themeElements>
    <a:clrScheme name="Simple Light">
      <a:dk1>
        <a:srgbClr val="0F2B36"/>
      </a:dk1>
      <a:lt1>
        <a:srgbClr val="FFFFFF"/>
      </a:lt1>
      <a:dk2>
        <a:srgbClr val="134D57"/>
      </a:dk2>
      <a:lt2>
        <a:srgbClr val="EFEFEF"/>
      </a:lt2>
      <a:accent1>
        <a:srgbClr val="F9744D"/>
      </a:accent1>
      <a:accent2>
        <a:srgbClr val="E1F0C4"/>
      </a:accent2>
      <a:accent3>
        <a:srgbClr val="6BAB90"/>
      </a:accent3>
      <a:accent4>
        <a:srgbClr val="A4CCBB"/>
      </a:accent4>
      <a:accent5>
        <a:srgbClr val="3EABCA"/>
      </a:accent5>
      <a:accent6>
        <a:srgbClr val="C3455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