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Economica"/>
      <p:regular r:id="rId17"/>
      <p:bold r:id="rId18"/>
      <p:italic r:id="rId19"/>
      <p:boldItalic r:id="rId20"/>
    </p:embeddedFont>
    <p:embeddedFont>
      <p:font typeface="Inter SemiBold"/>
      <p:regular r:id="rId21"/>
      <p:bold r:id="rId22"/>
    </p:embeddedFont>
    <p:embeddedFont>
      <p:font typeface="Inter Light"/>
      <p:regular r:id="rId23"/>
      <p:bold r:id="rId24"/>
    </p:embeddedFont>
    <p:embeddedFont>
      <p:font typeface="Poppins"/>
      <p:regular r:id="rId25"/>
      <p:bold r:id="rId26"/>
      <p:italic r:id="rId27"/>
      <p:boldItalic r:id="rId28"/>
    </p:embeddedFont>
    <p:embeddedFont>
      <p:font typeface="Montserrat"/>
      <p:regular r:id="rId29"/>
      <p:bold r:id="rId30"/>
      <p:italic r:id="rId31"/>
      <p:boldItalic r:id="rId32"/>
    </p:embeddedFont>
    <p:embeddedFont>
      <p:font typeface="Inter"/>
      <p:regular r:id="rId33"/>
      <p:bold r:id="rId34"/>
    </p:embeddedFont>
    <p:embeddedFont>
      <p:font typeface="Lato Light"/>
      <p:regular r:id="rId35"/>
      <p:bold r:id="rId36"/>
      <p:italic r:id="rId37"/>
      <p:boldItalic r:id="rId38"/>
    </p:embeddedFont>
    <p:embeddedFont>
      <p:font typeface="Open Sans Medium"/>
      <p:regular r:id="rId39"/>
      <p:bold r:id="rId40"/>
      <p:italic r:id="rId41"/>
      <p:boldItalic r:id="rId42"/>
    </p:embeddedFont>
    <p:embeddedFont>
      <p:font typeface="Inter Medium"/>
      <p:regular r:id="rId43"/>
      <p:bold r:id="rId44"/>
    </p:embeddedFont>
    <p:embeddedFont>
      <p:font typeface="Open Sans"/>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Medium-bold.fntdata"/><Relationship Id="rId20" Type="http://schemas.openxmlformats.org/officeDocument/2006/relationships/font" Target="fonts/Economica-boldItalic.fntdata"/><Relationship Id="rId42" Type="http://schemas.openxmlformats.org/officeDocument/2006/relationships/font" Target="fonts/OpenSansMedium-boldItalic.fntdata"/><Relationship Id="rId41" Type="http://schemas.openxmlformats.org/officeDocument/2006/relationships/font" Target="fonts/OpenSansMedium-italic.fntdata"/><Relationship Id="rId22" Type="http://schemas.openxmlformats.org/officeDocument/2006/relationships/font" Target="fonts/InterSemiBold-bold.fntdata"/><Relationship Id="rId44" Type="http://schemas.openxmlformats.org/officeDocument/2006/relationships/font" Target="fonts/InterMedium-bold.fntdata"/><Relationship Id="rId21" Type="http://schemas.openxmlformats.org/officeDocument/2006/relationships/font" Target="fonts/InterSemiBold-regular.fntdata"/><Relationship Id="rId43" Type="http://schemas.openxmlformats.org/officeDocument/2006/relationships/font" Target="fonts/InterMedium-regular.fntdata"/><Relationship Id="rId24" Type="http://schemas.openxmlformats.org/officeDocument/2006/relationships/font" Target="fonts/InterLight-bold.fntdata"/><Relationship Id="rId46" Type="http://schemas.openxmlformats.org/officeDocument/2006/relationships/font" Target="fonts/OpenSans-bold.fntdata"/><Relationship Id="rId23" Type="http://schemas.openxmlformats.org/officeDocument/2006/relationships/font" Target="fonts/InterLight-regular.fntdata"/><Relationship Id="rId45" Type="http://schemas.openxmlformats.org/officeDocument/2006/relationships/font" Target="fonts/Open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bold.fntdata"/><Relationship Id="rId48" Type="http://schemas.openxmlformats.org/officeDocument/2006/relationships/font" Target="fonts/OpenSans-boldItalic.fntdata"/><Relationship Id="rId25" Type="http://schemas.openxmlformats.org/officeDocument/2006/relationships/font" Target="fonts/Poppins-regular.fntdata"/><Relationship Id="rId47" Type="http://schemas.openxmlformats.org/officeDocument/2006/relationships/font" Target="fonts/OpenSans-italic.fntdata"/><Relationship Id="rId28" Type="http://schemas.openxmlformats.org/officeDocument/2006/relationships/font" Target="fonts/Poppins-boldItalic.fntdata"/><Relationship Id="rId27" Type="http://schemas.openxmlformats.org/officeDocument/2006/relationships/font" Target="fonts/Poppins-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6.xml"/><Relationship Id="rId33" Type="http://schemas.openxmlformats.org/officeDocument/2006/relationships/font" Target="fonts/Inter-regular.fntdata"/><Relationship Id="rId10" Type="http://schemas.openxmlformats.org/officeDocument/2006/relationships/slide" Target="slides/slide5.xml"/><Relationship Id="rId32" Type="http://schemas.openxmlformats.org/officeDocument/2006/relationships/font" Target="fonts/Montserrat-boldItalic.fntdata"/><Relationship Id="rId13" Type="http://schemas.openxmlformats.org/officeDocument/2006/relationships/slide" Target="slides/slide8.xml"/><Relationship Id="rId35" Type="http://schemas.openxmlformats.org/officeDocument/2006/relationships/font" Target="fonts/LatoLight-regular.fntdata"/><Relationship Id="rId12" Type="http://schemas.openxmlformats.org/officeDocument/2006/relationships/slide" Target="slides/slide7.xml"/><Relationship Id="rId34" Type="http://schemas.openxmlformats.org/officeDocument/2006/relationships/font" Target="fonts/Inter-bold.fntdata"/><Relationship Id="rId15" Type="http://schemas.openxmlformats.org/officeDocument/2006/relationships/slide" Target="slides/slide10.xml"/><Relationship Id="rId37" Type="http://schemas.openxmlformats.org/officeDocument/2006/relationships/font" Target="fonts/LatoLight-italic.fntdata"/><Relationship Id="rId14" Type="http://schemas.openxmlformats.org/officeDocument/2006/relationships/slide" Target="slides/slide9.xml"/><Relationship Id="rId36" Type="http://schemas.openxmlformats.org/officeDocument/2006/relationships/font" Target="fonts/LatoLight-bold.fntdata"/><Relationship Id="rId17" Type="http://schemas.openxmlformats.org/officeDocument/2006/relationships/font" Target="fonts/Economica-regular.fntdata"/><Relationship Id="rId39" Type="http://schemas.openxmlformats.org/officeDocument/2006/relationships/font" Target="fonts/OpenSansMedium-regular.fntdata"/><Relationship Id="rId16" Type="http://schemas.openxmlformats.org/officeDocument/2006/relationships/slide" Target="slides/slide11.xml"/><Relationship Id="rId38" Type="http://schemas.openxmlformats.org/officeDocument/2006/relationships/font" Target="fonts/LatoLight-boldItalic.fntdata"/><Relationship Id="rId19" Type="http://schemas.openxmlformats.org/officeDocument/2006/relationships/font" Target="fonts/Economica-italic.fntdata"/><Relationship Id="rId18" Type="http://schemas.openxmlformats.org/officeDocument/2006/relationships/font" Target="fonts/Economica-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SLIDES_API188726187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SLIDES_API188726187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SLIDES_API1887261878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SLIDES_API1887261878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ed141fb280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ed141fb280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SLIDES_API1887261878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SLIDES_API1887261878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ed141fb2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ed141fb2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ed141fb28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ed141fb28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SLIDES_API1887261878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SLIDES_API1887261878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SLIDES_API1887261878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SLIDES_API1887261878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ed141fb28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ed141fb28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ed141fb280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ed141fb280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ed141fb280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ed141fb280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Introduction_Slide_1">
  <p:cSld name="TITLE_2">
    <p:spTree>
      <p:nvGrpSpPr>
        <p:cNvPr id="58" name="Shape 58"/>
        <p:cNvGrpSpPr/>
        <p:nvPr/>
      </p:nvGrpSpPr>
      <p:grpSpPr>
        <a:xfrm>
          <a:off x="0" y="0"/>
          <a:ext cx="0" cy="0"/>
          <a:chOff x="0" y="0"/>
          <a:chExt cx="0" cy="0"/>
        </a:xfrm>
      </p:grpSpPr>
      <p:sp>
        <p:nvSpPr>
          <p:cNvPr id="59" name="Google Shape;59;p13"/>
          <p:cNvSpPr txBox="1"/>
          <p:nvPr>
            <p:ph type="title"/>
          </p:nvPr>
        </p:nvSpPr>
        <p:spPr>
          <a:xfrm>
            <a:off x="732150" y="1432763"/>
            <a:ext cx="7679700" cy="726900"/>
          </a:xfrm>
          <a:prstGeom prst="rect">
            <a:avLst/>
          </a:prstGeom>
        </p:spPr>
        <p:txBody>
          <a:bodyPr anchorCtr="0" anchor="ctr" bIns="91425" lIns="91425" spcFirstLastPara="1" rIns="91425" wrap="square" tIns="91425">
            <a:spAutoFit/>
          </a:bodyPr>
          <a:lstStyle>
            <a:lvl1pPr lvl="0" rtl="0" algn="ctr">
              <a:spcBef>
                <a:spcPts val="0"/>
              </a:spcBef>
              <a:spcAft>
                <a:spcPts val="0"/>
              </a:spcAft>
              <a:buSzPts val="4200"/>
              <a:buNone/>
              <a:defRPr/>
            </a:lvl1pPr>
            <a:lvl2pPr lvl="1" rtl="0">
              <a:spcBef>
                <a:spcPts val="0"/>
              </a:spcBef>
              <a:spcAft>
                <a:spcPts val="0"/>
              </a:spcAft>
              <a:buSzPts val="4200"/>
              <a:buNone/>
              <a:defRPr>
                <a:latin typeface="Poppins"/>
                <a:ea typeface="Poppins"/>
                <a:cs typeface="Poppins"/>
                <a:sym typeface="Poppins"/>
              </a:defRPr>
            </a:lvl2pPr>
            <a:lvl3pPr lvl="2" rtl="0">
              <a:spcBef>
                <a:spcPts val="0"/>
              </a:spcBef>
              <a:spcAft>
                <a:spcPts val="0"/>
              </a:spcAft>
              <a:buSzPts val="4200"/>
              <a:buNone/>
              <a:defRPr>
                <a:latin typeface="Poppins"/>
                <a:ea typeface="Poppins"/>
                <a:cs typeface="Poppins"/>
                <a:sym typeface="Poppins"/>
              </a:defRPr>
            </a:lvl3pPr>
            <a:lvl4pPr lvl="3" rtl="0">
              <a:spcBef>
                <a:spcPts val="0"/>
              </a:spcBef>
              <a:spcAft>
                <a:spcPts val="0"/>
              </a:spcAft>
              <a:buSzPts val="4200"/>
              <a:buNone/>
              <a:defRPr>
                <a:latin typeface="Poppins"/>
                <a:ea typeface="Poppins"/>
                <a:cs typeface="Poppins"/>
                <a:sym typeface="Poppins"/>
              </a:defRPr>
            </a:lvl4pPr>
            <a:lvl5pPr lvl="4" rtl="0">
              <a:spcBef>
                <a:spcPts val="0"/>
              </a:spcBef>
              <a:spcAft>
                <a:spcPts val="0"/>
              </a:spcAft>
              <a:buSzPts val="4200"/>
              <a:buNone/>
              <a:defRPr>
                <a:latin typeface="Poppins"/>
                <a:ea typeface="Poppins"/>
                <a:cs typeface="Poppins"/>
                <a:sym typeface="Poppins"/>
              </a:defRPr>
            </a:lvl5pPr>
            <a:lvl6pPr lvl="5" rtl="0">
              <a:spcBef>
                <a:spcPts val="0"/>
              </a:spcBef>
              <a:spcAft>
                <a:spcPts val="0"/>
              </a:spcAft>
              <a:buSzPts val="4200"/>
              <a:buNone/>
              <a:defRPr>
                <a:latin typeface="Poppins"/>
                <a:ea typeface="Poppins"/>
                <a:cs typeface="Poppins"/>
                <a:sym typeface="Poppins"/>
              </a:defRPr>
            </a:lvl6pPr>
            <a:lvl7pPr lvl="6" rtl="0">
              <a:spcBef>
                <a:spcPts val="0"/>
              </a:spcBef>
              <a:spcAft>
                <a:spcPts val="0"/>
              </a:spcAft>
              <a:buSzPts val="4200"/>
              <a:buNone/>
              <a:defRPr>
                <a:latin typeface="Poppins"/>
                <a:ea typeface="Poppins"/>
                <a:cs typeface="Poppins"/>
                <a:sym typeface="Poppins"/>
              </a:defRPr>
            </a:lvl7pPr>
            <a:lvl8pPr lvl="7" rtl="0">
              <a:spcBef>
                <a:spcPts val="0"/>
              </a:spcBef>
              <a:spcAft>
                <a:spcPts val="0"/>
              </a:spcAft>
              <a:buSzPts val="4200"/>
              <a:buNone/>
              <a:defRPr>
                <a:latin typeface="Poppins"/>
                <a:ea typeface="Poppins"/>
                <a:cs typeface="Poppins"/>
                <a:sym typeface="Poppins"/>
              </a:defRPr>
            </a:lvl8pPr>
            <a:lvl9pPr lvl="8" rtl="0">
              <a:spcBef>
                <a:spcPts val="0"/>
              </a:spcBef>
              <a:spcAft>
                <a:spcPts val="0"/>
              </a:spcAft>
              <a:buSzPts val="4200"/>
              <a:buNone/>
              <a:defRPr>
                <a:latin typeface="Poppins"/>
                <a:ea typeface="Poppins"/>
                <a:cs typeface="Poppins"/>
                <a:sym typeface="Poppins"/>
              </a:defRPr>
            </a:lvl9pPr>
          </a:lstStyle>
          <a:p/>
        </p:txBody>
      </p:sp>
      <p:sp>
        <p:nvSpPr>
          <p:cNvPr id="60" name="Google Shape;60;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61" name="Google Shape;61;p13"/>
          <p:cNvSpPr txBox="1"/>
          <p:nvPr>
            <p:ph idx="1" type="body"/>
          </p:nvPr>
        </p:nvSpPr>
        <p:spPr>
          <a:xfrm>
            <a:off x="732150" y="2229500"/>
            <a:ext cx="7679700" cy="19596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SzPts val="1300"/>
              <a:buChar char="●"/>
              <a:defRPr sz="1300"/>
            </a:lvl1pPr>
            <a:lvl2pPr indent="-304800" lvl="1" marL="914400" rtl="0" algn="ctr">
              <a:spcBef>
                <a:spcPts val="0"/>
              </a:spcBef>
              <a:spcAft>
                <a:spcPts val="0"/>
              </a:spcAft>
              <a:buSzPts val="1200"/>
              <a:buChar char="○"/>
              <a:defRPr sz="1200"/>
            </a:lvl2pPr>
            <a:lvl3pPr indent="-304800" lvl="2" marL="1371600" rtl="0" algn="ctr">
              <a:spcBef>
                <a:spcPts val="0"/>
              </a:spcBef>
              <a:spcAft>
                <a:spcPts val="0"/>
              </a:spcAft>
              <a:buSzPts val="1200"/>
              <a:buChar char="■"/>
              <a:defRPr sz="1200"/>
            </a:lvl3pPr>
            <a:lvl4pPr indent="-304800" lvl="3" marL="1828800" rtl="0" algn="ctr">
              <a:spcBef>
                <a:spcPts val="0"/>
              </a:spcBef>
              <a:spcAft>
                <a:spcPts val="0"/>
              </a:spcAft>
              <a:buSzPts val="1200"/>
              <a:buChar char="●"/>
              <a:defRPr sz="1200"/>
            </a:lvl4pPr>
            <a:lvl5pPr indent="-304800" lvl="4" marL="2286000" rtl="0" algn="ctr">
              <a:spcBef>
                <a:spcPts val="0"/>
              </a:spcBef>
              <a:spcAft>
                <a:spcPts val="0"/>
              </a:spcAft>
              <a:buSzPts val="1200"/>
              <a:buChar char="○"/>
              <a:defRPr sz="1200"/>
            </a:lvl5pPr>
            <a:lvl6pPr indent="-304800" lvl="5" marL="2743200" rtl="0" algn="ctr">
              <a:spcBef>
                <a:spcPts val="0"/>
              </a:spcBef>
              <a:spcAft>
                <a:spcPts val="0"/>
              </a:spcAft>
              <a:buSzPts val="1200"/>
              <a:buChar char="■"/>
              <a:defRPr sz="1200"/>
            </a:lvl6pPr>
            <a:lvl7pPr indent="-304800" lvl="6" marL="3200400" rtl="0" algn="ctr">
              <a:spcBef>
                <a:spcPts val="0"/>
              </a:spcBef>
              <a:spcAft>
                <a:spcPts val="0"/>
              </a:spcAft>
              <a:buSzPts val="1200"/>
              <a:buChar char="●"/>
              <a:defRPr sz="1200"/>
            </a:lvl7pPr>
            <a:lvl8pPr indent="-304800" lvl="7" marL="3657600" rtl="0" algn="ctr">
              <a:spcBef>
                <a:spcPts val="0"/>
              </a:spcBef>
              <a:spcAft>
                <a:spcPts val="0"/>
              </a:spcAft>
              <a:buSzPts val="1200"/>
              <a:buChar char="○"/>
              <a:defRPr sz="1200"/>
            </a:lvl8pPr>
            <a:lvl9pPr indent="-304800" lvl="8" marL="4114800" rtl="0" algn="ctr">
              <a:spcBef>
                <a:spcPts val="0"/>
              </a:spcBef>
              <a:spcAft>
                <a:spcPts val="0"/>
              </a:spcAft>
              <a:buSzPts val="1200"/>
              <a:buChar char="■"/>
              <a:defRPr sz="1200"/>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398">
          <p15:clr>
            <a:srgbClr val="E46962"/>
          </p15:clr>
        </p15:guide>
        <p15:guide id="4" orient="horz" pos="628">
          <p15:clr>
            <a:srgbClr val="E46962"/>
          </p15:clr>
        </p15:guide>
        <p15:guide id="5" pos="5362">
          <p15:clr>
            <a:srgbClr val="E46962"/>
          </p15:clr>
        </p15:guide>
        <p15:guide id="6" pos="458">
          <p15:clr>
            <a:srgbClr val="E46962"/>
          </p15:clr>
        </p15:guide>
        <p15:guide id="7" orient="horz" pos="1082">
          <p15:clr>
            <a:srgbClr val="E46962"/>
          </p15:clr>
        </p15:guide>
        <p15:guide id="8" orient="horz" pos="903">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3">
  <p:cSld name="TITLE_1_1_1">
    <p:spTree>
      <p:nvGrpSpPr>
        <p:cNvPr id="62" name="Shape 62"/>
        <p:cNvGrpSpPr/>
        <p:nvPr/>
      </p:nvGrpSpPr>
      <p:grpSpPr>
        <a:xfrm>
          <a:off x="0" y="0"/>
          <a:ext cx="0" cy="0"/>
          <a:chOff x="0" y="0"/>
          <a:chExt cx="0" cy="0"/>
        </a:xfrm>
      </p:grpSpPr>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64" name="Google Shape;64;p14"/>
          <p:cNvSpPr txBox="1"/>
          <p:nvPr>
            <p:ph idx="1" type="subTitle"/>
          </p:nvPr>
        </p:nvSpPr>
        <p:spPr>
          <a:xfrm>
            <a:off x="383075" y="1798300"/>
            <a:ext cx="2469000" cy="4074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5" name="Google Shape;65;p14"/>
          <p:cNvSpPr txBox="1"/>
          <p:nvPr>
            <p:ph idx="2" type="subTitle"/>
          </p:nvPr>
        </p:nvSpPr>
        <p:spPr>
          <a:xfrm>
            <a:off x="3284763" y="1798300"/>
            <a:ext cx="2469000" cy="3951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6" name="Google Shape;66;p14"/>
          <p:cNvSpPr txBox="1"/>
          <p:nvPr>
            <p:ph type="title"/>
          </p:nvPr>
        </p:nvSpPr>
        <p:spPr>
          <a:xfrm>
            <a:off x="383075" y="900950"/>
            <a:ext cx="7753500" cy="636000"/>
          </a:xfrm>
          <a:prstGeom prst="rect">
            <a:avLst/>
          </a:prstGeom>
        </p:spPr>
        <p:txBody>
          <a:bodyPr anchorCtr="0" anchor="ctr" bIns="91425" lIns="91425" spcFirstLastPara="1" rIns="91425" wrap="square" tIns="91425">
            <a:spAutoFit/>
          </a:bodyPr>
          <a:lstStyle>
            <a:lvl1pPr lvl="0" rtl="0">
              <a:spcBef>
                <a:spcPts val="0"/>
              </a:spcBef>
              <a:spcAft>
                <a:spcPts val="0"/>
              </a:spcAft>
              <a:buSzPts val="2400"/>
              <a:buNone/>
              <a:defRPr sz="2400"/>
            </a:lvl1pPr>
            <a:lvl2pPr lvl="1" rtl="0">
              <a:spcBef>
                <a:spcPts val="0"/>
              </a:spcBef>
              <a:spcAft>
                <a:spcPts val="0"/>
              </a:spcAft>
              <a:buSzPts val="4200"/>
              <a:buNone/>
              <a:defRPr>
                <a:latin typeface="Poppins"/>
                <a:ea typeface="Poppins"/>
                <a:cs typeface="Poppins"/>
                <a:sym typeface="Poppins"/>
              </a:defRPr>
            </a:lvl2pPr>
            <a:lvl3pPr lvl="2" rtl="0">
              <a:spcBef>
                <a:spcPts val="0"/>
              </a:spcBef>
              <a:spcAft>
                <a:spcPts val="0"/>
              </a:spcAft>
              <a:buSzPts val="4200"/>
              <a:buNone/>
              <a:defRPr>
                <a:latin typeface="Poppins"/>
                <a:ea typeface="Poppins"/>
                <a:cs typeface="Poppins"/>
                <a:sym typeface="Poppins"/>
              </a:defRPr>
            </a:lvl3pPr>
            <a:lvl4pPr lvl="3" rtl="0">
              <a:spcBef>
                <a:spcPts val="0"/>
              </a:spcBef>
              <a:spcAft>
                <a:spcPts val="0"/>
              </a:spcAft>
              <a:buSzPts val="4200"/>
              <a:buNone/>
              <a:defRPr>
                <a:latin typeface="Poppins"/>
                <a:ea typeface="Poppins"/>
                <a:cs typeface="Poppins"/>
                <a:sym typeface="Poppins"/>
              </a:defRPr>
            </a:lvl4pPr>
            <a:lvl5pPr lvl="4" rtl="0">
              <a:spcBef>
                <a:spcPts val="0"/>
              </a:spcBef>
              <a:spcAft>
                <a:spcPts val="0"/>
              </a:spcAft>
              <a:buSzPts val="4200"/>
              <a:buNone/>
              <a:defRPr>
                <a:latin typeface="Poppins"/>
                <a:ea typeface="Poppins"/>
                <a:cs typeface="Poppins"/>
                <a:sym typeface="Poppins"/>
              </a:defRPr>
            </a:lvl5pPr>
            <a:lvl6pPr lvl="5" rtl="0">
              <a:spcBef>
                <a:spcPts val="0"/>
              </a:spcBef>
              <a:spcAft>
                <a:spcPts val="0"/>
              </a:spcAft>
              <a:buSzPts val="4200"/>
              <a:buNone/>
              <a:defRPr>
                <a:latin typeface="Poppins"/>
                <a:ea typeface="Poppins"/>
                <a:cs typeface="Poppins"/>
                <a:sym typeface="Poppins"/>
              </a:defRPr>
            </a:lvl6pPr>
            <a:lvl7pPr lvl="6" rtl="0">
              <a:spcBef>
                <a:spcPts val="0"/>
              </a:spcBef>
              <a:spcAft>
                <a:spcPts val="0"/>
              </a:spcAft>
              <a:buSzPts val="4200"/>
              <a:buNone/>
              <a:defRPr>
                <a:latin typeface="Poppins"/>
                <a:ea typeface="Poppins"/>
                <a:cs typeface="Poppins"/>
                <a:sym typeface="Poppins"/>
              </a:defRPr>
            </a:lvl7pPr>
            <a:lvl8pPr lvl="7" rtl="0">
              <a:spcBef>
                <a:spcPts val="0"/>
              </a:spcBef>
              <a:spcAft>
                <a:spcPts val="0"/>
              </a:spcAft>
              <a:buSzPts val="4200"/>
              <a:buNone/>
              <a:defRPr>
                <a:latin typeface="Poppins"/>
                <a:ea typeface="Poppins"/>
                <a:cs typeface="Poppins"/>
                <a:sym typeface="Poppins"/>
              </a:defRPr>
            </a:lvl8pPr>
            <a:lvl9pPr lvl="8" rtl="0">
              <a:spcBef>
                <a:spcPts val="0"/>
              </a:spcBef>
              <a:spcAft>
                <a:spcPts val="0"/>
              </a:spcAft>
              <a:buSzPts val="4200"/>
              <a:buNone/>
              <a:defRPr>
                <a:latin typeface="Poppins"/>
                <a:ea typeface="Poppins"/>
                <a:cs typeface="Poppins"/>
                <a:sym typeface="Poppins"/>
              </a:defRPr>
            </a:lvl9pPr>
          </a:lstStyle>
          <a:p/>
        </p:txBody>
      </p:sp>
      <p:sp>
        <p:nvSpPr>
          <p:cNvPr id="67" name="Google Shape;67;p14"/>
          <p:cNvSpPr txBox="1"/>
          <p:nvPr>
            <p:ph idx="3" type="subTitle"/>
          </p:nvPr>
        </p:nvSpPr>
        <p:spPr>
          <a:xfrm>
            <a:off x="6186450" y="1798300"/>
            <a:ext cx="2469000" cy="3951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2_1">
  <p:cSld name="TITLE_1_1_2">
    <p:spTree>
      <p:nvGrpSpPr>
        <p:cNvPr id="68" name="Shape 68"/>
        <p:cNvGrpSpPr/>
        <p:nvPr/>
      </p:nvGrpSpPr>
      <p:grpSpPr>
        <a:xfrm>
          <a:off x="0" y="0"/>
          <a:ext cx="0" cy="0"/>
          <a:chOff x="0" y="0"/>
          <a:chExt cx="0" cy="0"/>
        </a:xfrm>
      </p:grpSpPr>
      <p:sp>
        <p:nvSpPr>
          <p:cNvPr id="69" name="Google Shape;69;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70" name="Google Shape;70;p15"/>
          <p:cNvSpPr/>
          <p:nvPr>
            <p:ph idx="2" type="pic"/>
          </p:nvPr>
        </p:nvSpPr>
        <p:spPr>
          <a:xfrm>
            <a:off x="0" y="0"/>
            <a:ext cx="3432300" cy="5143500"/>
          </a:xfrm>
          <a:prstGeom prst="roundRect">
            <a:avLst>
              <a:gd fmla="val 0" name="adj"/>
            </a:avLst>
          </a:prstGeom>
          <a:noFill/>
          <a:ln>
            <a:noFill/>
          </a:ln>
        </p:spPr>
      </p:sp>
      <p:sp>
        <p:nvSpPr>
          <p:cNvPr id="71" name="Google Shape;71;p15"/>
          <p:cNvSpPr txBox="1"/>
          <p:nvPr>
            <p:ph type="title"/>
          </p:nvPr>
        </p:nvSpPr>
        <p:spPr>
          <a:xfrm>
            <a:off x="4135200" y="650250"/>
            <a:ext cx="4270500" cy="726900"/>
          </a:xfrm>
          <a:prstGeom prst="rect">
            <a:avLst/>
          </a:prstGeom>
        </p:spPr>
        <p:txBody>
          <a:bodyPr anchorCtr="0" anchor="ctr"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4200"/>
              <a:buNone/>
              <a:defRPr>
                <a:latin typeface="Poppins"/>
                <a:ea typeface="Poppins"/>
                <a:cs typeface="Poppins"/>
                <a:sym typeface="Poppins"/>
              </a:defRPr>
            </a:lvl2pPr>
            <a:lvl3pPr lvl="2" rtl="0">
              <a:spcBef>
                <a:spcPts val="0"/>
              </a:spcBef>
              <a:spcAft>
                <a:spcPts val="0"/>
              </a:spcAft>
              <a:buSzPts val="4200"/>
              <a:buNone/>
              <a:defRPr>
                <a:latin typeface="Poppins"/>
                <a:ea typeface="Poppins"/>
                <a:cs typeface="Poppins"/>
                <a:sym typeface="Poppins"/>
              </a:defRPr>
            </a:lvl3pPr>
            <a:lvl4pPr lvl="3" rtl="0">
              <a:spcBef>
                <a:spcPts val="0"/>
              </a:spcBef>
              <a:spcAft>
                <a:spcPts val="0"/>
              </a:spcAft>
              <a:buSzPts val="4200"/>
              <a:buNone/>
              <a:defRPr>
                <a:latin typeface="Poppins"/>
                <a:ea typeface="Poppins"/>
                <a:cs typeface="Poppins"/>
                <a:sym typeface="Poppins"/>
              </a:defRPr>
            </a:lvl4pPr>
            <a:lvl5pPr lvl="4" rtl="0">
              <a:spcBef>
                <a:spcPts val="0"/>
              </a:spcBef>
              <a:spcAft>
                <a:spcPts val="0"/>
              </a:spcAft>
              <a:buSzPts val="4200"/>
              <a:buNone/>
              <a:defRPr>
                <a:latin typeface="Poppins"/>
                <a:ea typeface="Poppins"/>
                <a:cs typeface="Poppins"/>
                <a:sym typeface="Poppins"/>
              </a:defRPr>
            </a:lvl5pPr>
            <a:lvl6pPr lvl="5" rtl="0">
              <a:spcBef>
                <a:spcPts val="0"/>
              </a:spcBef>
              <a:spcAft>
                <a:spcPts val="0"/>
              </a:spcAft>
              <a:buSzPts val="4200"/>
              <a:buNone/>
              <a:defRPr>
                <a:latin typeface="Poppins"/>
                <a:ea typeface="Poppins"/>
                <a:cs typeface="Poppins"/>
                <a:sym typeface="Poppins"/>
              </a:defRPr>
            </a:lvl6pPr>
            <a:lvl7pPr lvl="6" rtl="0">
              <a:spcBef>
                <a:spcPts val="0"/>
              </a:spcBef>
              <a:spcAft>
                <a:spcPts val="0"/>
              </a:spcAft>
              <a:buSzPts val="4200"/>
              <a:buNone/>
              <a:defRPr>
                <a:latin typeface="Poppins"/>
                <a:ea typeface="Poppins"/>
                <a:cs typeface="Poppins"/>
                <a:sym typeface="Poppins"/>
              </a:defRPr>
            </a:lvl7pPr>
            <a:lvl8pPr lvl="7" rtl="0">
              <a:spcBef>
                <a:spcPts val="0"/>
              </a:spcBef>
              <a:spcAft>
                <a:spcPts val="0"/>
              </a:spcAft>
              <a:buSzPts val="4200"/>
              <a:buNone/>
              <a:defRPr>
                <a:latin typeface="Poppins"/>
                <a:ea typeface="Poppins"/>
                <a:cs typeface="Poppins"/>
                <a:sym typeface="Poppins"/>
              </a:defRPr>
            </a:lvl8pPr>
            <a:lvl9pPr lvl="8" rtl="0">
              <a:spcBef>
                <a:spcPts val="0"/>
              </a:spcBef>
              <a:spcAft>
                <a:spcPts val="0"/>
              </a:spcAft>
              <a:buSzPts val="4200"/>
              <a:buNone/>
              <a:defRPr>
                <a:latin typeface="Poppins"/>
                <a:ea typeface="Poppins"/>
                <a:cs typeface="Poppins"/>
                <a:sym typeface="Poppins"/>
              </a:defRPr>
            </a:lvl9pPr>
          </a:lstStyle>
          <a:p/>
        </p:txBody>
      </p:sp>
      <p:sp>
        <p:nvSpPr>
          <p:cNvPr id="72" name="Google Shape;72;p15"/>
          <p:cNvSpPr txBox="1"/>
          <p:nvPr/>
        </p:nvSpPr>
        <p:spPr>
          <a:xfrm>
            <a:off x="4135195" y="17410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GB" sz="2000">
                <a:solidFill>
                  <a:schemeClr val="accent4"/>
                </a:solidFill>
                <a:latin typeface="Poppins"/>
                <a:ea typeface="Poppins"/>
                <a:cs typeface="Poppins"/>
                <a:sym typeface="Poppins"/>
              </a:rPr>
              <a:t>01</a:t>
            </a:r>
            <a:endParaRPr sz="2000">
              <a:solidFill>
                <a:schemeClr val="accent4"/>
              </a:solidFill>
            </a:endParaRPr>
          </a:p>
        </p:txBody>
      </p:sp>
      <p:sp>
        <p:nvSpPr>
          <p:cNvPr id="73" name="Google Shape;73;p15"/>
          <p:cNvSpPr txBox="1"/>
          <p:nvPr>
            <p:ph idx="1" type="subTitle"/>
          </p:nvPr>
        </p:nvSpPr>
        <p:spPr>
          <a:xfrm>
            <a:off x="4678425" y="1687125"/>
            <a:ext cx="3727200" cy="9348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lgn="r">
              <a:spcBef>
                <a:spcPts val="0"/>
              </a:spcBef>
              <a:spcAft>
                <a:spcPts val="0"/>
              </a:spcAft>
              <a:buSzPts val="1100"/>
              <a:buNone/>
              <a:defRPr sz="1100"/>
            </a:lvl2pPr>
            <a:lvl3pPr lvl="2" rtl="0" algn="r">
              <a:spcBef>
                <a:spcPts val="0"/>
              </a:spcBef>
              <a:spcAft>
                <a:spcPts val="0"/>
              </a:spcAft>
              <a:buSzPts val="1100"/>
              <a:buNone/>
              <a:defRPr sz="1100"/>
            </a:lvl3pPr>
            <a:lvl4pPr lvl="3" rtl="0" algn="r">
              <a:spcBef>
                <a:spcPts val="0"/>
              </a:spcBef>
              <a:spcAft>
                <a:spcPts val="0"/>
              </a:spcAft>
              <a:buSzPts val="1100"/>
              <a:buNone/>
              <a:defRPr sz="1100"/>
            </a:lvl4pPr>
            <a:lvl5pPr lvl="4" rtl="0" algn="r">
              <a:spcBef>
                <a:spcPts val="0"/>
              </a:spcBef>
              <a:spcAft>
                <a:spcPts val="0"/>
              </a:spcAft>
              <a:buSzPts val="1100"/>
              <a:buNone/>
              <a:defRPr sz="1100"/>
            </a:lvl5pPr>
            <a:lvl6pPr lvl="5" rtl="0" algn="r">
              <a:spcBef>
                <a:spcPts val="0"/>
              </a:spcBef>
              <a:spcAft>
                <a:spcPts val="0"/>
              </a:spcAft>
              <a:buSzPts val="1100"/>
              <a:buNone/>
              <a:defRPr sz="1100"/>
            </a:lvl6pPr>
            <a:lvl7pPr lvl="6" rtl="0" algn="r">
              <a:spcBef>
                <a:spcPts val="0"/>
              </a:spcBef>
              <a:spcAft>
                <a:spcPts val="0"/>
              </a:spcAft>
              <a:buSzPts val="1100"/>
              <a:buNone/>
              <a:defRPr sz="1100"/>
            </a:lvl7pPr>
            <a:lvl8pPr lvl="7" rtl="0" algn="r">
              <a:spcBef>
                <a:spcPts val="0"/>
              </a:spcBef>
              <a:spcAft>
                <a:spcPts val="0"/>
              </a:spcAft>
              <a:buSzPts val="1100"/>
              <a:buNone/>
              <a:defRPr sz="1100"/>
            </a:lvl8pPr>
            <a:lvl9pPr lvl="8" rtl="0" algn="r">
              <a:spcBef>
                <a:spcPts val="0"/>
              </a:spcBef>
              <a:spcAft>
                <a:spcPts val="0"/>
              </a:spcAft>
              <a:buSzPts val="1100"/>
              <a:buNone/>
              <a:defRPr sz="1100"/>
            </a:lvl9pPr>
          </a:lstStyle>
          <a:p/>
        </p:txBody>
      </p:sp>
      <p:sp>
        <p:nvSpPr>
          <p:cNvPr id="74" name="Google Shape;74;p15"/>
          <p:cNvSpPr txBox="1"/>
          <p:nvPr/>
        </p:nvSpPr>
        <p:spPr>
          <a:xfrm>
            <a:off x="4135195" y="27681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GB" sz="2000">
                <a:solidFill>
                  <a:schemeClr val="accent4"/>
                </a:solidFill>
                <a:latin typeface="Poppins"/>
                <a:ea typeface="Poppins"/>
                <a:cs typeface="Poppins"/>
                <a:sym typeface="Poppins"/>
              </a:rPr>
              <a:t>02</a:t>
            </a:r>
            <a:endParaRPr sz="2000">
              <a:solidFill>
                <a:schemeClr val="accent4"/>
              </a:solidFill>
            </a:endParaRPr>
          </a:p>
        </p:txBody>
      </p:sp>
      <p:sp>
        <p:nvSpPr>
          <p:cNvPr id="75" name="Google Shape;75;p15"/>
          <p:cNvSpPr txBox="1"/>
          <p:nvPr>
            <p:ph idx="3" type="subTitle"/>
          </p:nvPr>
        </p:nvSpPr>
        <p:spPr>
          <a:xfrm>
            <a:off x="4678425" y="2726325"/>
            <a:ext cx="3727200" cy="9348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lgn="r">
              <a:spcBef>
                <a:spcPts val="0"/>
              </a:spcBef>
              <a:spcAft>
                <a:spcPts val="0"/>
              </a:spcAft>
              <a:buSzPts val="1100"/>
              <a:buNone/>
              <a:defRPr sz="1100"/>
            </a:lvl2pPr>
            <a:lvl3pPr lvl="2" rtl="0" algn="r">
              <a:spcBef>
                <a:spcPts val="0"/>
              </a:spcBef>
              <a:spcAft>
                <a:spcPts val="0"/>
              </a:spcAft>
              <a:buSzPts val="1100"/>
              <a:buNone/>
              <a:defRPr sz="1100"/>
            </a:lvl3pPr>
            <a:lvl4pPr lvl="3" rtl="0" algn="r">
              <a:spcBef>
                <a:spcPts val="0"/>
              </a:spcBef>
              <a:spcAft>
                <a:spcPts val="0"/>
              </a:spcAft>
              <a:buSzPts val="1100"/>
              <a:buNone/>
              <a:defRPr sz="1100"/>
            </a:lvl4pPr>
            <a:lvl5pPr lvl="4" rtl="0" algn="r">
              <a:spcBef>
                <a:spcPts val="0"/>
              </a:spcBef>
              <a:spcAft>
                <a:spcPts val="0"/>
              </a:spcAft>
              <a:buSzPts val="1100"/>
              <a:buNone/>
              <a:defRPr sz="1100"/>
            </a:lvl5pPr>
            <a:lvl6pPr lvl="5" rtl="0" algn="r">
              <a:spcBef>
                <a:spcPts val="0"/>
              </a:spcBef>
              <a:spcAft>
                <a:spcPts val="0"/>
              </a:spcAft>
              <a:buSzPts val="1100"/>
              <a:buNone/>
              <a:defRPr sz="1100"/>
            </a:lvl6pPr>
            <a:lvl7pPr lvl="6" rtl="0" algn="r">
              <a:spcBef>
                <a:spcPts val="0"/>
              </a:spcBef>
              <a:spcAft>
                <a:spcPts val="0"/>
              </a:spcAft>
              <a:buSzPts val="1100"/>
              <a:buNone/>
              <a:defRPr sz="1100"/>
            </a:lvl7pPr>
            <a:lvl8pPr lvl="7" rtl="0" algn="r">
              <a:spcBef>
                <a:spcPts val="0"/>
              </a:spcBef>
              <a:spcAft>
                <a:spcPts val="0"/>
              </a:spcAft>
              <a:buSzPts val="1100"/>
              <a:buNone/>
              <a:defRPr sz="1100"/>
            </a:lvl8pPr>
            <a:lvl9pPr lvl="8" rtl="0" algn="r">
              <a:spcBef>
                <a:spcPts val="0"/>
              </a:spcBef>
              <a:spcAft>
                <a:spcPts val="0"/>
              </a:spcAft>
              <a:buSzPts val="1100"/>
              <a:buNone/>
              <a:defRPr sz="1100"/>
            </a:lvl9pPr>
          </a:lstStyle>
          <a:p/>
        </p:txBody>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5_1">
  <p:cSld name="CUSTOM_2_1">
    <p:spTree>
      <p:nvGrpSpPr>
        <p:cNvPr id="76" name="Shape 76"/>
        <p:cNvGrpSpPr/>
        <p:nvPr/>
      </p:nvGrpSpPr>
      <p:grpSpPr>
        <a:xfrm>
          <a:off x="0" y="0"/>
          <a:ext cx="0" cy="0"/>
          <a:chOff x="0" y="0"/>
          <a:chExt cx="0" cy="0"/>
        </a:xfrm>
      </p:grpSpPr>
      <p:sp>
        <p:nvSpPr>
          <p:cNvPr id="77" name="Google Shape;77;p16"/>
          <p:cNvSpPr txBox="1"/>
          <p:nvPr>
            <p:ph idx="1" type="subTitle"/>
          </p:nvPr>
        </p:nvSpPr>
        <p:spPr>
          <a:xfrm>
            <a:off x="6354875" y="1183150"/>
            <a:ext cx="2318400" cy="9951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78" name="Google Shape;78;p16"/>
          <p:cNvSpPr txBox="1"/>
          <p:nvPr>
            <p:ph idx="2" type="subTitle"/>
          </p:nvPr>
        </p:nvSpPr>
        <p:spPr>
          <a:xfrm>
            <a:off x="6354875" y="2399350"/>
            <a:ext cx="2318400" cy="10479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79" name="Google Shape;79;p16"/>
          <p:cNvSpPr txBox="1"/>
          <p:nvPr>
            <p:ph idx="3" type="subTitle"/>
          </p:nvPr>
        </p:nvSpPr>
        <p:spPr>
          <a:xfrm>
            <a:off x="456925" y="1278100"/>
            <a:ext cx="2318400" cy="12162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lgn="r">
              <a:spcBef>
                <a:spcPts val="0"/>
              </a:spcBef>
              <a:spcAft>
                <a:spcPts val="0"/>
              </a:spcAft>
              <a:buSzPts val="1100"/>
              <a:buNone/>
              <a:defRPr sz="1100"/>
            </a:lvl2pPr>
            <a:lvl3pPr lvl="2" rtl="0" algn="r">
              <a:spcBef>
                <a:spcPts val="0"/>
              </a:spcBef>
              <a:spcAft>
                <a:spcPts val="0"/>
              </a:spcAft>
              <a:buSzPts val="1100"/>
              <a:buNone/>
              <a:defRPr sz="1100"/>
            </a:lvl3pPr>
            <a:lvl4pPr lvl="3" rtl="0" algn="r">
              <a:spcBef>
                <a:spcPts val="0"/>
              </a:spcBef>
              <a:spcAft>
                <a:spcPts val="0"/>
              </a:spcAft>
              <a:buSzPts val="1100"/>
              <a:buNone/>
              <a:defRPr sz="1100"/>
            </a:lvl4pPr>
            <a:lvl5pPr lvl="4" rtl="0" algn="r">
              <a:spcBef>
                <a:spcPts val="0"/>
              </a:spcBef>
              <a:spcAft>
                <a:spcPts val="0"/>
              </a:spcAft>
              <a:buSzPts val="1100"/>
              <a:buNone/>
              <a:defRPr sz="1100"/>
            </a:lvl5pPr>
            <a:lvl6pPr lvl="5" rtl="0" algn="r">
              <a:spcBef>
                <a:spcPts val="0"/>
              </a:spcBef>
              <a:spcAft>
                <a:spcPts val="0"/>
              </a:spcAft>
              <a:buSzPts val="1100"/>
              <a:buNone/>
              <a:defRPr sz="1100"/>
            </a:lvl6pPr>
            <a:lvl7pPr lvl="6" rtl="0" algn="r">
              <a:spcBef>
                <a:spcPts val="0"/>
              </a:spcBef>
              <a:spcAft>
                <a:spcPts val="0"/>
              </a:spcAft>
              <a:buSzPts val="1100"/>
              <a:buNone/>
              <a:defRPr sz="1100"/>
            </a:lvl7pPr>
            <a:lvl8pPr lvl="7" rtl="0" algn="r">
              <a:spcBef>
                <a:spcPts val="0"/>
              </a:spcBef>
              <a:spcAft>
                <a:spcPts val="0"/>
              </a:spcAft>
              <a:buSzPts val="1100"/>
              <a:buNone/>
              <a:defRPr sz="1100"/>
            </a:lvl8pPr>
            <a:lvl9pPr lvl="8" rtl="0" algn="r">
              <a:spcBef>
                <a:spcPts val="0"/>
              </a:spcBef>
              <a:spcAft>
                <a:spcPts val="0"/>
              </a:spcAft>
              <a:buSzPts val="1100"/>
              <a:buNone/>
              <a:defRPr sz="1100"/>
            </a:lvl9pPr>
          </a:lstStyle>
          <a:p/>
        </p:txBody>
      </p:sp>
      <p:sp>
        <p:nvSpPr>
          <p:cNvPr id="80" name="Google Shape;80;p16"/>
          <p:cNvSpPr txBox="1"/>
          <p:nvPr>
            <p:ph idx="4" type="subTitle"/>
          </p:nvPr>
        </p:nvSpPr>
        <p:spPr>
          <a:xfrm>
            <a:off x="470725" y="3321975"/>
            <a:ext cx="2318400" cy="12162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lgn="r">
              <a:spcBef>
                <a:spcPts val="0"/>
              </a:spcBef>
              <a:spcAft>
                <a:spcPts val="0"/>
              </a:spcAft>
              <a:buSzPts val="1100"/>
              <a:buNone/>
              <a:defRPr sz="1100"/>
            </a:lvl2pPr>
            <a:lvl3pPr lvl="2" rtl="0" algn="r">
              <a:spcBef>
                <a:spcPts val="0"/>
              </a:spcBef>
              <a:spcAft>
                <a:spcPts val="0"/>
              </a:spcAft>
              <a:buSzPts val="1100"/>
              <a:buNone/>
              <a:defRPr sz="1100"/>
            </a:lvl3pPr>
            <a:lvl4pPr lvl="3" rtl="0" algn="r">
              <a:spcBef>
                <a:spcPts val="0"/>
              </a:spcBef>
              <a:spcAft>
                <a:spcPts val="0"/>
              </a:spcAft>
              <a:buSzPts val="1100"/>
              <a:buNone/>
              <a:defRPr sz="1100"/>
            </a:lvl4pPr>
            <a:lvl5pPr lvl="4" rtl="0" algn="r">
              <a:spcBef>
                <a:spcPts val="0"/>
              </a:spcBef>
              <a:spcAft>
                <a:spcPts val="0"/>
              </a:spcAft>
              <a:buSzPts val="1100"/>
              <a:buNone/>
              <a:defRPr sz="1100"/>
            </a:lvl5pPr>
            <a:lvl6pPr lvl="5" rtl="0" algn="r">
              <a:spcBef>
                <a:spcPts val="0"/>
              </a:spcBef>
              <a:spcAft>
                <a:spcPts val="0"/>
              </a:spcAft>
              <a:buSzPts val="1100"/>
              <a:buNone/>
              <a:defRPr sz="1100"/>
            </a:lvl6pPr>
            <a:lvl7pPr lvl="6" rtl="0" algn="r">
              <a:spcBef>
                <a:spcPts val="0"/>
              </a:spcBef>
              <a:spcAft>
                <a:spcPts val="0"/>
              </a:spcAft>
              <a:buSzPts val="1100"/>
              <a:buNone/>
              <a:defRPr sz="1100"/>
            </a:lvl7pPr>
            <a:lvl8pPr lvl="7" rtl="0" algn="r">
              <a:spcBef>
                <a:spcPts val="0"/>
              </a:spcBef>
              <a:spcAft>
                <a:spcPts val="0"/>
              </a:spcAft>
              <a:buSzPts val="1100"/>
              <a:buNone/>
              <a:defRPr sz="1100"/>
            </a:lvl8pPr>
            <a:lvl9pPr lvl="8" rtl="0" algn="r">
              <a:spcBef>
                <a:spcPts val="0"/>
              </a:spcBef>
              <a:spcAft>
                <a:spcPts val="0"/>
              </a:spcAft>
              <a:buSzPts val="1100"/>
              <a:buNone/>
              <a:defRPr sz="1100"/>
            </a:lvl9pPr>
          </a:lstStyle>
          <a:p/>
        </p:txBody>
      </p:sp>
      <p:sp>
        <p:nvSpPr>
          <p:cNvPr id="81" name="Google Shape;81;p16"/>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4200"/>
              <a:buNone/>
              <a:defRPr>
                <a:latin typeface="Lato Light"/>
                <a:ea typeface="Lato Light"/>
                <a:cs typeface="Lato Light"/>
                <a:sym typeface="Lato Light"/>
              </a:defRPr>
            </a:lvl2pPr>
            <a:lvl3pPr lvl="2" rtl="0">
              <a:spcBef>
                <a:spcPts val="0"/>
              </a:spcBef>
              <a:spcAft>
                <a:spcPts val="0"/>
              </a:spcAft>
              <a:buSzPts val="4200"/>
              <a:buNone/>
              <a:defRPr>
                <a:latin typeface="Lato Light"/>
                <a:ea typeface="Lato Light"/>
                <a:cs typeface="Lato Light"/>
                <a:sym typeface="Lato Light"/>
              </a:defRPr>
            </a:lvl3pPr>
            <a:lvl4pPr lvl="3" rtl="0">
              <a:spcBef>
                <a:spcPts val="0"/>
              </a:spcBef>
              <a:spcAft>
                <a:spcPts val="0"/>
              </a:spcAft>
              <a:buSzPts val="4200"/>
              <a:buNone/>
              <a:defRPr>
                <a:latin typeface="Lato Light"/>
                <a:ea typeface="Lato Light"/>
                <a:cs typeface="Lato Light"/>
                <a:sym typeface="Lato Light"/>
              </a:defRPr>
            </a:lvl4pPr>
            <a:lvl5pPr lvl="4" rtl="0">
              <a:spcBef>
                <a:spcPts val="0"/>
              </a:spcBef>
              <a:spcAft>
                <a:spcPts val="0"/>
              </a:spcAft>
              <a:buSzPts val="4200"/>
              <a:buNone/>
              <a:defRPr>
                <a:latin typeface="Lato Light"/>
                <a:ea typeface="Lato Light"/>
                <a:cs typeface="Lato Light"/>
                <a:sym typeface="Lato Light"/>
              </a:defRPr>
            </a:lvl5pPr>
            <a:lvl6pPr lvl="5" rtl="0">
              <a:spcBef>
                <a:spcPts val="0"/>
              </a:spcBef>
              <a:spcAft>
                <a:spcPts val="0"/>
              </a:spcAft>
              <a:buSzPts val="4200"/>
              <a:buNone/>
              <a:defRPr>
                <a:latin typeface="Lato Light"/>
                <a:ea typeface="Lato Light"/>
                <a:cs typeface="Lato Light"/>
                <a:sym typeface="Lato Light"/>
              </a:defRPr>
            </a:lvl6pPr>
            <a:lvl7pPr lvl="6" rtl="0">
              <a:spcBef>
                <a:spcPts val="0"/>
              </a:spcBef>
              <a:spcAft>
                <a:spcPts val="0"/>
              </a:spcAft>
              <a:buSzPts val="4200"/>
              <a:buNone/>
              <a:defRPr>
                <a:latin typeface="Lato Light"/>
                <a:ea typeface="Lato Light"/>
                <a:cs typeface="Lato Light"/>
                <a:sym typeface="Lato Light"/>
              </a:defRPr>
            </a:lvl7pPr>
            <a:lvl8pPr lvl="7" rtl="0">
              <a:spcBef>
                <a:spcPts val="0"/>
              </a:spcBef>
              <a:spcAft>
                <a:spcPts val="0"/>
              </a:spcAft>
              <a:buSzPts val="4200"/>
              <a:buNone/>
              <a:defRPr>
                <a:latin typeface="Lato Light"/>
                <a:ea typeface="Lato Light"/>
                <a:cs typeface="Lato Light"/>
                <a:sym typeface="Lato Light"/>
              </a:defRPr>
            </a:lvl8pPr>
            <a:lvl9pPr lvl="8" rtl="0">
              <a:spcBef>
                <a:spcPts val="0"/>
              </a:spcBef>
              <a:spcAft>
                <a:spcPts val="0"/>
              </a:spcAft>
              <a:buSzPts val="4200"/>
              <a:buNone/>
              <a:defRPr>
                <a:latin typeface="Lato Light"/>
                <a:ea typeface="Lato Light"/>
                <a:cs typeface="Lato Light"/>
                <a:sym typeface="Lato Light"/>
              </a:defRPr>
            </a:lvl9pPr>
          </a:lstStyle>
          <a:p/>
        </p:txBody>
      </p:sp>
      <p:grpSp>
        <p:nvGrpSpPr>
          <p:cNvPr id="82" name="Google Shape;82;p16"/>
          <p:cNvGrpSpPr/>
          <p:nvPr/>
        </p:nvGrpSpPr>
        <p:grpSpPr>
          <a:xfrm>
            <a:off x="3095387" y="1241947"/>
            <a:ext cx="2953226" cy="2951755"/>
            <a:chOff x="3102287" y="1429998"/>
            <a:chExt cx="2953226" cy="2951755"/>
          </a:xfrm>
        </p:grpSpPr>
        <p:sp>
          <p:nvSpPr>
            <p:cNvPr id="83" name="Google Shape;83;p16"/>
            <p:cNvSpPr/>
            <p:nvPr/>
          </p:nvSpPr>
          <p:spPr>
            <a:xfrm>
              <a:off x="4016728" y="1429998"/>
              <a:ext cx="1634040" cy="1193736"/>
            </a:xfrm>
            <a:custGeom>
              <a:rect b="b" l="l" r="r" t="t"/>
              <a:pathLst>
                <a:path extrusionOk="0" h="21010" w="21600">
                  <a:moveTo>
                    <a:pt x="21600" y="8145"/>
                  </a:moveTo>
                  <a:cubicBezTo>
                    <a:pt x="19118" y="4624"/>
                    <a:pt x="15943" y="2102"/>
                    <a:pt x="12437" y="865"/>
                  </a:cubicBezTo>
                  <a:cubicBezTo>
                    <a:pt x="8312" y="-590"/>
                    <a:pt x="3942" y="-201"/>
                    <a:pt x="0" y="1973"/>
                  </a:cubicBezTo>
                  <a:lnTo>
                    <a:pt x="0" y="21010"/>
                  </a:lnTo>
                  <a:cubicBezTo>
                    <a:pt x="500" y="19693"/>
                    <a:pt x="1192" y="18521"/>
                    <a:pt x="2034" y="17562"/>
                  </a:cubicBezTo>
                  <a:cubicBezTo>
                    <a:pt x="2905" y="16572"/>
                    <a:pt x="3919" y="15829"/>
                    <a:pt x="5014" y="15380"/>
                  </a:cubicBezTo>
                  <a:lnTo>
                    <a:pt x="21600" y="8145"/>
                  </a:lnTo>
                  <a:close/>
                </a:path>
              </a:pathLst>
            </a:custGeom>
            <a:solidFill>
              <a:schemeClr val="accent1"/>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300">
                <a:solidFill>
                  <a:schemeClr val="dk1"/>
                </a:solidFill>
                <a:latin typeface="Lato Light"/>
                <a:ea typeface="Lato Light"/>
                <a:cs typeface="Lato Light"/>
                <a:sym typeface="Lato Light"/>
              </a:endParaRPr>
            </a:p>
          </p:txBody>
        </p:sp>
        <p:sp>
          <p:nvSpPr>
            <p:cNvPr id="84" name="Google Shape;84;p16"/>
            <p:cNvSpPr/>
            <p:nvPr/>
          </p:nvSpPr>
          <p:spPr>
            <a:xfrm>
              <a:off x="3102287" y="1570339"/>
              <a:ext cx="1038072" cy="1787832"/>
            </a:xfrm>
            <a:custGeom>
              <a:rect b="b" l="l" r="r" t="t"/>
              <a:pathLst>
                <a:path extrusionOk="0" h="21600" w="21156">
                  <a:moveTo>
                    <a:pt x="17200" y="0"/>
                  </a:moveTo>
                  <a:cubicBezTo>
                    <a:pt x="12221" y="1401"/>
                    <a:pt x="7988" y="3585"/>
                    <a:pt x="4962" y="6316"/>
                  </a:cubicBezTo>
                  <a:cubicBezTo>
                    <a:pt x="1268" y="9650"/>
                    <a:pt x="-444" y="13619"/>
                    <a:pt x="98" y="17595"/>
                  </a:cubicBezTo>
                  <a:lnTo>
                    <a:pt x="21156" y="21600"/>
                  </a:lnTo>
                  <a:cubicBezTo>
                    <a:pt x="19937" y="20911"/>
                    <a:pt x="18965" y="20084"/>
                    <a:pt x="18298" y="19168"/>
                  </a:cubicBezTo>
                  <a:cubicBezTo>
                    <a:pt x="17547" y="18136"/>
                    <a:pt x="17200" y="17017"/>
                    <a:pt x="17283" y="15894"/>
                  </a:cubicBezTo>
                  <a:lnTo>
                    <a:pt x="17200" y="0"/>
                  </a:lnTo>
                  <a:close/>
                </a:path>
              </a:pathLst>
            </a:custGeom>
            <a:solidFill>
              <a:schemeClr val="accent5"/>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85" name="Google Shape;85;p16"/>
            <p:cNvSpPr/>
            <p:nvPr/>
          </p:nvSpPr>
          <p:spPr>
            <a:xfrm>
              <a:off x="3115511" y="3097809"/>
              <a:ext cx="1752732" cy="1245780"/>
            </a:xfrm>
            <a:custGeom>
              <a:rect b="b" l="l" r="r" t="t"/>
              <a:pathLst>
                <a:path extrusionOk="0" h="21600" w="21600">
                  <a:moveTo>
                    <a:pt x="21600" y="6445"/>
                  </a:moveTo>
                  <a:lnTo>
                    <a:pt x="13829" y="21600"/>
                  </a:lnTo>
                  <a:cubicBezTo>
                    <a:pt x="10009" y="20297"/>
                    <a:pt x="6587" y="17300"/>
                    <a:pt x="4071" y="13051"/>
                  </a:cubicBezTo>
                  <a:cubicBezTo>
                    <a:pt x="1866" y="9328"/>
                    <a:pt x="455" y="4804"/>
                    <a:pt x="0" y="0"/>
                  </a:cubicBezTo>
                  <a:lnTo>
                    <a:pt x="15759" y="7124"/>
                  </a:lnTo>
                  <a:cubicBezTo>
                    <a:pt x="16726" y="7545"/>
                    <a:pt x="17742" y="7698"/>
                    <a:pt x="18751" y="7576"/>
                  </a:cubicBezTo>
                  <a:cubicBezTo>
                    <a:pt x="19743" y="7456"/>
                    <a:pt x="20710" y="7073"/>
                    <a:pt x="21600" y="6445"/>
                  </a:cubicBezTo>
                  <a:close/>
                </a:path>
              </a:pathLst>
            </a:custGeom>
            <a:solidFill>
              <a:schemeClr val="accent4"/>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86" name="Google Shape;86;p16"/>
            <p:cNvSpPr/>
            <p:nvPr/>
          </p:nvSpPr>
          <p:spPr>
            <a:xfrm>
              <a:off x="4311781" y="2799840"/>
              <a:ext cx="1526364" cy="1581913"/>
            </a:xfrm>
            <a:custGeom>
              <a:rect b="b" l="l" r="r" t="t"/>
              <a:pathLst>
                <a:path extrusionOk="0" h="21243" w="21600">
                  <a:moveTo>
                    <a:pt x="12593" y="0"/>
                  </a:moveTo>
                  <a:lnTo>
                    <a:pt x="21600" y="11784"/>
                  </a:lnTo>
                  <a:cubicBezTo>
                    <a:pt x="19267" y="15419"/>
                    <a:pt x="15759" y="18239"/>
                    <a:pt x="11598" y="19826"/>
                  </a:cubicBezTo>
                  <a:cubicBezTo>
                    <a:pt x="7919" y="21229"/>
                    <a:pt x="3894" y="21600"/>
                    <a:pt x="0" y="20896"/>
                  </a:cubicBezTo>
                  <a:lnTo>
                    <a:pt x="10857" y="6567"/>
                  </a:lnTo>
                  <a:cubicBezTo>
                    <a:pt x="11599" y="5663"/>
                    <a:pt x="12137" y="4623"/>
                    <a:pt x="12439" y="3514"/>
                  </a:cubicBezTo>
                  <a:cubicBezTo>
                    <a:pt x="12751" y="2366"/>
                    <a:pt x="12804" y="1168"/>
                    <a:pt x="12593" y="0"/>
                  </a:cubicBezTo>
                  <a:close/>
                </a:path>
              </a:pathLst>
            </a:custGeom>
            <a:solidFill>
              <a:schemeClr val="accent3"/>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87" name="Google Shape;87;p16"/>
            <p:cNvSpPr/>
            <p:nvPr/>
          </p:nvSpPr>
          <p:spPr>
            <a:xfrm>
              <a:off x="4676823" y="1946286"/>
              <a:ext cx="1378690" cy="1668222"/>
            </a:xfrm>
            <a:custGeom>
              <a:rect b="b" l="l" r="r" t="t"/>
              <a:pathLst>
                <a:path extrusionOk="0" h="21600" w="21337">
                  <a:moveTo>
                    <a:pt x="0" y="4387"/>
                  </a:moveTo>
                  <a:lnTo>
                    <a:pt x="15846" y="0"/>
                  </a:lnTo>
                  <a:cubicBezTo>
                    <a:pt x="19012" y="3104"/>
                    <a:pt x="20914" y="6970"/>
                    <a:pt x="21275" y="11038"/>
                  </a:cubicBezTo>
                  <a:cubicBezTo>
                    <a:pt x="21600" y="14704"/>
                    <a:pt x="20656" y="18371"/>
                    <a:pt x="18557" y="21600"/>
                  </a:cubicBezTo>
                  <a:lnTo>
                    <a:pt x="6371" y="7619"/>
                  </a:lnTo>
                  <a:cubicBezTo>
                    <a:pt x="5672" y="6816"/>
                    <a:pt x="4801" y="6128"/>
                    <a:pt x="3803" y="5590"/>
                  </a:cubicBezTo>
                  <a:cubicBezTo>
                    <a:pt x="2651" y="4968"/>
                    <a:pt x="1355" y="4558"/>
                    <a:pt x="0" y="4387"/>
                  </a:cubicBezTo>
                  <a:close/>
                </a:path>
              </a:pathLst>
            </a:custGeom>
            <a:solidFill>
              <a:schemeClr val="accent2"/>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300">
                <a:solidFill>
                  <a:schemeClr val="dk1"/>
                </a:solidFill>
                <a:latin typeface="Lato Light"/>
                <a:ea typeface="Lato Light"/>
                <a:cs typeface="Lato Light"/>
                <a:sym typeface="Lato Light"/>
              </a:endParaRPr>
            </a:p>
          </p:txBody>
        </p:sp>
        <p:sp>
          <p:nvSpPr>
            <p:cNvPr id="88" name="Google Shape;88;p16"/>
            <p:cNvSpPr txBox="1"/>
            <p:nvPr/>
          </p:nvSpPr>
          <p:spPr>
            <a:xfrm>
              <a:off x="4444343" y="1670781"/>
              <a:ext cx="3123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1600">
                  <a:solidFill>
                    <a:schemeClr val="lt1"/>
                  </a:solidFill>
                  <a:latin typeface="Poppins"/>
                  <a:ea typeface="Poppins"/>
                  <a:cs typeface="Poppins"/>
                  <a:sym typeface="Poppins"/>
                </a:rPr>
                <a:t>01</a:t>
              </a:r>
              <a:endParaRPr sz="1600"/>
            </a:p>
          </p:txBody>
        </p:sp>
        <p:sp>
          <p:nvSpPr>
            <p:cNvPr id="89" name="Google Shape;89;p16"/>
            <p:cNvSpPr txBox="1"/>
            <p:nvPr/>
          </p:nvSpPr>
          <p:spPr>
            <a:xfrm>
              <a:off x="5443660" y="2500224"/>
              <a:ext cx="3606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1600">
                  <a:solidFill>
                    <a:schemeClr val="lt1"/>
                  </a:solidFill>
                  <a:latin typeface="Poppins"/>
                  <a:ea typeface="Poppins"/>
                  <a:cs typeface="Poppins"/>
                  <a:sym typeface="Poppins"/>
                </a:rPr>
                <a:t>02</a:t>
              </a:r>
              <a:endParaRPr sz="1600"/>
            </a:p>
          </p:txBody>
        </p:sp>
        <p:sp>
          <p:nvSpPr>
            <p:cNvPr id="90" name="Google Shape;90;p16"/>
            <p:cNvSpPr txBox="1"/>
            <p:nvPr/>
          </p:nvSpPr>
          <p:spPr>
            <a:xfrm>
              <a:off x="4929328" y="3709325"/>
              <a:ext cx="3687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1600">
                  <a:solidFill>
                    <a:schemeClr val="lt1"/>
                  </a:solidFill>
                  <a:latin typeface="Poppins"/>
                  <a:ea typeface="Poppins"/>
                  <a:cs typeface="Poppins"/>
                  <a:sym typeface="Poppins"/>
                </a:rPr>
                <a:t>03</a:t>
              </a:r>
              <a:endParaRPr sz="1600"/>
            </a:p>
          </p:txBody>
        </p:sp>
        <p:sp>
          <p:nvSpPr>
            <p:cNvPr id="91" name="Google Shape;91;p16"/>
            <p:cNvSpPr txBox="1"/>
            <p:nvPr/>
          </p:nvSpPr>
          <p:spPr>
            <a:xfrm>
              <a:off x="3677557" y="3598802"/>
              <a:ext cx="3867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1600">
                  <a:solidFill>
                    <a:schemeClr val="lt1"/>
                  </a:solidFill>
                  <a:latin typeface="Poppins"/>
                  <a:ea typeface="Poppins"/>
                  <a:cs typeface="Poppins"/>
                  <a:sym typeface="Poppins"/>
                </a:rPr>
                <a:t>04</a:t>
              </a:r>
              <a:endParaRPr sz="1600"/>
            </a:p>
          </p:txBody>
        </p:sp>
        <p:sp>
          <p:nvSpPr>
            <p:cNvPr id="92" name="Google Shape;92;p16"/>
            <p:cNvSpPr txBox="1"/>
            <p:nvPr/>
          </p:nvSpPr>
          <p:spPr>
            <a:xfrm>
              <a:off x="3395840" y="2345006"/>
              <a:ext cx="3804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1600">
                  <a:solidFill>
                    <a:schemeClr val="lt1"/>
                  </a:solidFill>
                  <a:latin typeface="Poppins"/>
                  <a:ea typeface="Poppins"/>
                  <a:cs typeface="Poppins"/>
                  <a:sym typeface="Poppins"/>
                </a:rPr>
                <a:t>05</a:t>
              </a:r>
              <a:endParaRPr sz="1600"/>
            </a:p>
          </p:txBody>
        </p:sp>
      </p:grpSp>
      <p:sp>
        <p:nvSpPr>
          <p:cNvPr id="93" name="Google Shape;93;p16"/>
          <p:cNvSpPr txBox="1"/>
          <p:nvPr>
            <p:ph idx="5" type="subTitle"/>
          </p:nvPr>
        </p:nvSpPr>
        <p:spPr>
          <a:xfrm>
            <a:off x="6354875" y="3668350"/>
            <a:ext cx="2318400" cy="12162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1">
  <p:cSld name="CUSTOM_1">
    <p:spTree>
      <p:nvGrpSpPr>
        <p:cNvPr id="94" name="Shape 94"/>
        <p:cNvGrpSpPr/>
        <p:nvPr/>
      </p:nvGrpSpPr>
      <p:grpSpPr>
        <a:xfrm>
          <a:off x="0" y="0"/>
          <a:ext cx="0" cy="0"/>
          <a:chOff x="0" y="0"/>
          <a:chExt cx="0" cy="0"/>
        </a:xfrm>
      </p:grpSpPr>
      <p:sp>
        <p:nvSpPr>
          <p:cNvPr id="95" name="Google Shape;95;p17"/>
          <p:cNvSpPr/>
          <p:nvPr/>
        </p:nvSpPr>
        <p:spPr>
          <a:xfrm>
            <a:off x="3036788" y="1364028"/>
            <a:ext cx="1519962" cy="1966570"/>
          </a:xfrm>
          <a:custGeom>
            <a:rect b="b" l="l" r="r" t="t"/>
            <a:pathLst>
              <a:path extrusionOk="0" h="6447770" w="4983482">
                <a:moveTo>
                  <a:pt x="4983482" y="0"/>
                </a:moveTo>
                <a:lnTo>
                  <a:pt x="4983482" y="1152"/>
                </a:lnTo>
                <a:lnTo>
                  <a:pt x="4884042" y="6173"/>
                </a:lnTo>
                <a:cubicBezTo>
                  <a:pt x="4168136" y="78877"/>
                  <a:pt x="3609474" y="683482"/>
                  <a:pt x="3609474" y="1418570"/>
                </a:cubicBezTo>
                <a:cubicBezTo>
                  <a:pt x="3609474" y="2107715"/>
                  <a:pt x="4100486" y="2682178"/>
                  <a:pt x="4751750" y="2811200"/>
                </a:cubicBezTo>
                <a:lnTo>
                  <a:pt x="4877001" y="2829915"/>
                </a:lnTo>
                <a:lnTo>
                  <a:pt x="4799835" y="2833812"/>
                </a:lnTo>
                <a:cubicBezTo>
                  <a:pt x="3688520" y="2946672"/>
                  <a:pt x="2821298" y="3885212"/>
                  <a:pt x="2821298" y="5026303"/>
                </a:cubicBezTo>
                <a:lnTo>
                  <a:pt x="2829563" y="5189982"/>
                </a:lnTo>
                <a:lnTo>
                  <a:pt x="2810610" y="5314168"/>
                </a:lnTo>
                <a:cubicBezTo>
                  <a:pt x="2678226" y="5961114"/>
                  <a:pt x="2105809" y="6447770"/>
                  <a:pt x="1419727" y="6447770"/>
                </a:cubicBezTo>
                <a:cubicBezTo>
                  <a:pt x="635633" y="6447770"/>
                  <a:pt x="0" y="5812137"/>
                  <a:pt x="0" y="5028043"/>
                </a:cubicBezTo>
                <a:lnTo>
                  <a:pt x="2309" y="4982324"/>
                </a:lnTo>
                <a:lnTo>
                  <a:pt x="1157" y="4982324"/>
                </a:lnTo>
                <a:lnTo>
                  <a:pt x="6545" y="4769242"/>
                </a:lnTo>
                <a:cubicBezTo>
                  <a:pt x="136898" y="2197684"/>
                  <a:pt x="2198840" y="135741"/>
                  <a:pt x="4770399" y="5388"/>
                </a:cubicBezTo>
                <a:close/>
              </a:path>
            </a:pathLst>
          </a:custGeom>
          <a:solidFill>
            <a:schemeClr val="dk1"/>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96" name="Google Shape;96;p17"/>
          <p:cNvSpPr/>
          <p:nvPr/>
        </p:nvSpPr>
        <p:spPr>
          <a:xfrm>
            <a:off x="4138040" y="1363675"/>
            <a:ext cx="1966570" cy="1519962"/>
          </a:xfrm>
          <a:custGeom>
            <a:rect b="b" l="l" r="r" t="t"/>
            <a:pathLst>
              <a:path extrusionOk="0" h="4983482" w="6447769">
                <a:moveTo>
                  <a:pt x="1419727" y="0"/>
                </a:moveTo>
                <a:lnTo>
                  <a:pt x="1465447" y="2309"/>
                </a:lnTo>
                <a:lnTo>
                  <a:pt x="1465447" y="1157"/>
                </a:lnTo>
                <a:lnTo>
                  <a:pt x="1678528" y="6545"/>
                </a:lnTo>
                <a:cubicBezTo>
                  <a:pt x="4250087" y="136898"/>
                  <a:pt x="6312029" y="2198841"/>
                  <a:pt x="6442381" y="4770399"/>
                </a:cubicBezTo>
                <a:lnTo>
                  <a:pt x="6447769" y="4983482"/>
                </a:lnTo>
                <a:lnTo>
                  <a:pt x="6446619" y="4983482"/>
                </a:lnTo>
                <a:lnTo>
                  <a:pt x="6441597" y="4884041"/>
                </a:lnTo>
                <a:cubicBezTo>
                  <a:pt x="6368893" y="4168135"/>
                  <a:pt x="5764288" y="3609473"/>
                  <a:pt x="5029200" y="3609473"/>
                </a:cubicBezTo>
                <a:cubicBezTo>
                  <a:pt x="4294112" y="3609473"/>
                  <a:pt x="3689507" y="4168135"/>
                  <a:pt x="3616803" y="4884041"/>
                </a:cubicBezTo>
                <a:lnTo>
                  <a:pt x="3614562" y="4928423"/>
                </a:lnTo>
                <a:lnTo>
                  <a:pt x="3608185" y="4802127"/>
                </a:lnTo>
                <a:cubicBezTo>
                  <a:pt x="3495325" y="3690812"/>
                  <a:pt x="2556784" y="2823590"/>
                  <a:pt x="1415693" y="2823590"/>
                </a:cubicBezTo>
                <a:lnTo>
                  <a:pt x="1267636" y="2831067"/>
                </a:lnTo>
                <a:lnTo>
                  <a:pt x="1133602" y="2810611"/>
                </a:lnTo>
                <a:cubicBezTo>
                  <a:pt x="486657" y="2678226"/>
                  <a:pt x="0" y="2105810"/>
                  <a:pt x="0" y="1419727"/>
                </a:cubicBezTo>
                <a:cubicBezTo>
                  <a:pt x="0" y="635633"/>
                  <a:pt x="635633" y="0"/>
                  <a:pt x="1419727" y="0"/>
                </a:cubicBezTo>
                <a:close/>
              </a:path>
            </a:pathLst>
          </a:custGeom>
          <a:solidFill>
            <a:schemeClr val="accent1"/>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97" name="Google Shape;97;p17"/>
          <p:cNvSpPr/>
          <p:nvPr/>
        </p:nvSpPr>
        <p:spPr>
          <a:xfrm>
            <a:off x="3037141" y="2911624"/>
            <a:ext cx="1966570" cy="1519962"/>
          </a:xfrm>
          <a:custGeom>
            <a:rect b="b" l="l" r="r" t="t"/>
            <a:pathLst>
              <a:path extrusionOk="0" h="4983481" w="6447771">
                <a:moveTo>
                  <a:pt x="0" y="0"/>
                </a:moveTo>
                <a:lnTo>
                  <a:pt x="1152" y="0"/>
                </a:lnTo>
                <a:lnTo>
                  <a:pt x="6173" y="99439"/>
                </a:lnTo>
                <a:cubicBezTo>
                  <a:pt x="78877" y="815345"/>
                  <a:pt x="683482" y="1374007"/>
                  <a:pt x="1418570" y="1374007"/>
                </a:cubicBezTo>
                <a:cubicBezTo>
                  <a:pt x="2107715" y="1374007"/>
                  <a:pt x="2682178" y="882996"/>
                  <a:pt x="2811200" y="231731"/>
                </a:cubicBezTo>
                <a:lnTo>
                  <a:pt x="2828419" y="116492"/>
                </a:lnTo>
                <a:lnTo>
                  <a:pt x="2831519" y="177872"/>
                </a:lnTo>
                <a:cubicBezTo>
                  <a:pt x="2944379" y="1289187"/>
                  <a:pt x="3882919" y="2156409"/>
                  <a:pt x="5024010" y="2156409"/>
                </a:cubicBezTo>
                <a:lnTo>
                  <a:pt x="5148631" y="2150116"/>
                </a:lnTo>
                <a:lnTo>
                  <a:pt x="5173203" y="2151357"/>
                </a:lnTo>
                <a:cubicBezTo>
                  <a:pt x="5889109" y="2224061"/>
                  <a:pt x="6447771" y="2828666"/>
                  <a:pt x="6447771" y="3563754"/>
                </a:cubicBezTo>
                <a:cubicBezTo>
                  <a:pt x="6447771" y="4347848"/>
                  <a:pt x="5812138" y="4983481"/>
                  <a:pt x="5028044" y="4983481"/>
                </a:cubicBezTo>
                <a:lnTo>
                  <a:pt x="4982325" y="4981172"/>
                </a:lnTo>
                <a:lnTo>
                  <a:pt x="4982325" y="4982324"/>
                </a:lnTo>
                <a:lnTo>
                  <a:pt x="4769242" y="4976936"/>
                </a:lnTo>
                <a:cubicBezTo>
                  <a:pt x="2197683" y="4846583"/>
                  <a:pt x="135741" y="2784641"/>
                  <a:pt x="5388" y="213082"/>
                </a:cubicBezTo>
                <a:close/>
              </a:path>
            </a:pathLst>
          </a:custGeom>
          <a:solidFill>
            <a:schemeClr val="accent5"/>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98" name="Google Shape;98;p17"/>
          <p:cNvSpPr/>
          <p:nvPr/>
        </p:nvSpPr>
        <p:spPr>
          <a:xfrm>
            <a:off x="4585148" y="2464634"/>
            <a:ext cx="1519961" cy="1966570"/>
          </a:xfrm>
          <a:custGeom>
            <a:rect b="b" l="l" r="r" t="t"/>
            <a:pathLst>
              <a:path extrusionOk="0" h="6447772" w="4983480">
                <a:moveTo>
                  <a:pt x="3563753" y="0"/>
                </a:moveTo>
                <a:cubicBezTo>
                  <a:pt x="4347847" y="0"/>
                  <a:pt x="4983480" y="635633"/>
                  <a:pt x="4983480" y="1419727"/>
                </a:cubicBezTo>
                <a:lnTo>
                  <a:pt x="4981172" y="1465449"/>
                </a:lnTo>
                <a:lnTo>
                  <a:pt x="4982322" y="1465449"/>
                </a:lnTo>
                <a:lnTo>
                  <a:pt x="4976934" y="1678530"/>
                </a:lnTo>
                <a:cubicBezTo>
                  <a:pt x="4846582" y="4250089"/>
                  <a:pt x="2784640" y="6312031"/>
                  <a:pt x="213081" y="6442384"/>
                </a:cubicBezTo>
                <a:lnTo>
                  <a:pt x="0" y="6447772"/>
                </a:lnTo>
                <a:lnTo>
                  <a:pt x="0" y="6446619"/>
                </a:lnTo>
                <a:lnTo>
                  <a:pt x="99439" y="6441598"/>
                </a:lnTo>
                <a:cubicBezTo>
                  <a:pt x="815345" y="6368894"/>
                  <a:pt x="1374007" y="5764289"/>
                  <a:pt x="1374007" y="5029201"/>
                </a:cubicBezTo>
                <a:cubicBezTo>
                  <a:pt x="1374007" y="4294113"/>
                  <a:pt x="815345" y="3689508"/>
                  <a:pt x="99439" y="3616804"/>
                </a:cubicBezTo>
                <a:lnTo>
                  <a:pt x="74876" y="3615564"/>
                </a:lnTo>
                <a:lnTo>
                  <a:pt x="175579" y="3610479"/>
                </a:lnTo>
                <a:cubicBezTo>
                  <a:pt x="1286894" y="3497619"/>
                  <a:pt x="2154116" y="2559078"/>
                  <a:pt x="2154116" y="1417987"/>
                </a:cubicBezTo>
                <a:lnTo>
                  <a:pt x="2149115" y="1318948"/>
                </a:lnTo>
                <a:lnTo>
                  <a:pt x="2151356" y="1274568"/>
                </a:lnTo>
                <a:cubicBezTo>
                  <a:pt x="2224060" y="558662"/>
                  <a:pt x="2828665" y="0"/>
                  <a:pt x="3563753" y="0"/>
                </a:cubicBezTo>
                <a:close/>
              </a:path>
            </a:pathLst>
          </a:custGeom>
          <a:solidFill>
            <a:schemeClr val="accent4"/>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99" name="Google Shape;99;p17"/>
          <p:cNvSpPr txBox="1"/>
          <p:nvPr>
            <p:ph idx="1" type="subTitle"/>
          </p:nvPr>
        </p:nvSpPr>
        <p:spPr>
          <a:xfrm>
            <a:off x="467425" y="1394975"/>
            <a:ext cx="2198400" cy="12162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0" name="Google Shape;100;p17"/>
          <p:cNvSpPr txBox="1"/>
          <p:nvPr/>
        </p:nvSpPr>
        <p:spPr>
          <a:xfrm>
            <a:off x="3240103" y="26425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2300">
                <a:solidFill>
                  <a:schemeClr val="lt1"/>
                </a:solidFill>
                <a:latin typeface="Montserrat"/>
                <a:ea typeface="Montserrat"/>
                <a:cs typeface="Montserrat"/>
                <a:sym typeface="Montserrat"/>
              </a:rPr>
              <a:t>01</a:t>
            </a:r>
            <a:endParaRPr b="1" sz="500">
              <a:latin typeface="Montserrat"/>
              <a:ea typeface="Montserrat"/>
              <a:cs typeface="Montserrat"/>
              <a:sym typeface="Montserrat"/>
            </a:endParaRPr>
          </a:p>
        </p:txBody>
      </p:sp>
      <p:sp>
        <p:nvSpPr>
          <p:cNvPr id="101" name="Google Shape;101;p17"/>
          <p:cNvSpPr txBox="1"/>
          <p:nvPr/>
        </p:nvSpPr>
        <p:spPr>
          <a:xfrm>
            <a:off x="4305541" y="161187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2300">
                <a:solidFill>
                  <a:schemeClr val="lt1"/>
                </a:solidFill>
                <a:latin typeface="Montserrat"/>
                <a:ea typeface="Montserrat"/>
                <a:cs typeface="Montserrat"/>
                <a:sym typeface="Montserrat"/>
              </a:rPr>
              <a:t>02</a:t>
            </a:r>
            <a:endParaRPr b="1" sz="500">
              <a:latin typeface="Montserrat"/>
              <a:ea typeface="Montserrat"/>
              <a:cs typeface="Montserrat"/>
              <a:sym typeface="Montserrat"/>
            </a:endParaRPr>
          </a:p>
        </p:txBody>
      </p:sp>
      <p:sp>
        <p:nvSpPr>
          <p:cNvPr id="102" name="Google Shape;102;p17"/>
          <p:cNvSpPr txBox="1"/>
          <p:nvPr/>
        </p:nvSpPr>
        <p:spPr>
          <a:xfrm>
            <a:off x="5421603" y="26425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2300">
                <a:solidFill>
                  <a:schemeClr val="lt1"/>
                </a:solidFill>
                <a:latin typeface="Montserrat"/>
                <a:ea typeface="Montserrat"/>
                <a:cs typeface="Montserrat"/>
                <a:sym typeface="Montserrat"/>
              </a:rPr>
              <a:t>03</a:t>
            </a:r>
            <a:endParaRPr b="1" sz="500">
              <a:latin typeface="Montserrat"/>
              <a:ea typeface="Montserrat"/>
              <a:cs typeface="Montserrat"/>
              <a:sym typeface="Montserrat"/>
            </a:endParaRPr>
          </a:p>
        </p:txBody>
      </p:sp>
      <p:sp>
        <p:nvSpPr>
          <p:cNvPr id="103" name="Google Shape;103;p17"/>
          <p:cNvSpPr txBox="1"/>
          <p:nvPr/>
        </p:nvSpPr>
        <p:spPr>
          <a:xfrm>
            <a:off x="4305541" y="3817250"/>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2300">
                <a:solidFill>
                  <a:schemeClr val="lt1"/>
                </a:solidFill>
                <a:latin typeface="Montserrat"/>
                <a:ea typeface="Montserrat"/>
                <a:cs typeface="Montserrat"/>
                <a:sym typeface="Montserrat"/>
              </a:rPr>
              <a:t>04</a:t>
            </a:r>
            <a:endParaRPr b="1" sz="500">
              <a:latin typeface="Montserrat"/>
              <a:ea typeface="Montserrat"/>
              <a:cs typeface="Montserrat"/>
              <a:sym typeface="Montserrat"/>
            </a:endParaRPr>
          </a:p>
        </p:txBody>
      </p:sp>
      <p:sp>
        <p:nvSpPr>
          <p:cNvPr id="104" name="Google Shape;104;p17"/>
          <p:cNvSpPr txBox="1"/>
          <p:nvPr>
            <p:ph idx="2" type="subTitle"/>
          </p:nvPr>
        </p:nvSpPr>
        <p:spPr>
          <a:xfrm>
            <a:off x="467425" y="3096425"/>
            <a:ext cx="2198400" cy="12162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5" name="Google Shape;105;p17"/>
          <p:cNvSpPr txBox="1"/>
          <p:nvPr>
            <p:ph idx="3" type="subTitle"/>
          </p:nvPr>
        </p:nvSpPr>
        <p:spPr>
          <a:xfrm>
            <a:off x="6302925" y="1394975"/>
            <a:ext cx="2277300" cy="1212300"/>
          </a:xfrm>
          <a:prstGeom prst="rect">
            <a:avLst/>
          </a:prstGeom>
        </p:spPr>
        <p:txBody>
          <a:bodyPr anchorCtr="0" anchor="t" bIns="91425" lIns="91425" spcFirstLastPara="1" rIns="91425" wrap="square" tIns="91425">
            <a:normAutofit/>
          </a:bodyPr>
          <a:lstStyle>
            <a:lvl1pPr lvl="0" rt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6" name="Google Shape;106;p17"/>
          <p:cNvSpPr txBox="1"/>
          <p:nvPr>
            <p:ph idx="4" type="subTitle"/>
          </p:nvPr>
        </p:nvSpPr>
        <p:spPr>
          <a:xfrm>
            <a:off x="6302925" y="3096425"/>
            <a:ext cx="2277300" cy="1212300"/>
          </a:xfrm>
          <a:prstGeom prst="rect">
            <a:avLst/>
          </a:prstGeom>
        </p:spPr>
        <p:txBody>
          <a:bodyPr anchorCtr="0" anchor="t" bIns="91425" lIns="91425" spcFirstLastPara="1" rIns="91425" wrap="square" tIns="91425">
            <a:normAutofit/>
          </a:bodyPr>
          <a:lstStyle>
            <a:lvl1pPr lvl="0" rt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7" name="Google Shape;107;p17"/>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4200"/>
              <a:buNone/>
              <a:defRPr>
                <a:latin typeface="Lato Light"/>
                <a:ea typeface="Lato Light"/>
                <a:cs typeface="Lato Light"/>
                <a:sym typeface="Lato Light"/>
              </a:defRPr>
            </a:lvl2pPr>
            <a:lvl3pPr lvl="2" rtl="0">
              <a:spcBef>
                <a:spcPts val="0"/>
              </a:spcBef>
              <a:spcAft>
                <a:spcPts val="0"/>
              </a:spcAft>
              <a:buSzPts val="4200"/>
              <a:buNone/>
              <a:defRPr>
                <a:latin typeface="Lato Light"/>
                <a:ea typeface="Lato Light"/>
                <a:cs typeface="Lato Light"/>
                <a:sym typeface="Lato Light"/>
              </a:defRPr>
            </a:lvl3pPr>
            <a:lvl4pPr lvl="3" rtl="0">
              <a:spcBef>
                <a:spcPts val="0"/>
              </a:spcBef>
              <a:spcAft>
                <a:spcPts val="0"/>
              </a:spcAft>
              <a:buSzPts val="4200"/>
              <a:buNone/>
              <a:defRPr>
                <a:latin typeface="Lato Light"/>
                <a:ea typeface="Lato Light"/>
                <a:cs typeface="Lato Light"/>
                <a:sym typeface="Lato Light"/>
              </a:defRPr>
            </a:lvl4pPr>
            <a:lvl5pPr lvl="4" rtl="0">
              <a:spcBef>
                <a:spcPts val="0"/>
              </a:spcBef>
              <a:spcAft>
                <a:spcPts val="0"/>
              </a:spcAft>
              <a:buSzPts val="4200"/>
              <a:buNone/>
              <a:defRPr>
                <a:latin typeface="Lato Light"/>
                <a:ea typeface="Lato Light"/>
                <a:cs typeface="Lato Light"/>
                <a:sym typeface="Lato Light"/>
              </a:defRPr>
            </a:lvl5pPr>
            <a:lvl6pPr lvl="5" rtl="0">
              <a:spcBef>
                <a:spcPts val="0"/>
              </a:spcBef>
              <a:spcAft>
                <a:spcPts val="0"/>
              </a:spcAft>
              <a:buSzPts val="4200"/>
              <a:buNone/>
              <a:defRPr>
                <a:latin typeface="Lato Light"/>
                <a:ea typeface="Lato Light"/>
                <a:cs typeface="Lato Light"/>
                <a:sym typeface="Lato Light"/>
              </a:defRPr>
            </a:lvl6pPr>
            <a:lvl7pPr lvl="6" rtl="0">
              <a:spcBef>
                <a:spcPts val="0"/>
              </a:spcBef>
              <a:spcAft>
                <a:spcPts val="0"/>
              </a:spcAft>
              <a:buSzPts val="4200"/>
              <a:buNone/>
              <a:defRPr>
                <a:latin typeface="Lato Light"/>
                <a:ea typeface="Lato Light"/>
                <a:cs typeface="Lato Light"/>
                <a:sym typeface="Lato Light"/>
              </a:defRPr>
            </a:lvl7pPr>
            <a:lvl8pPr lvl="7" rtl="0">
              <a:spcBef>
                <a:spcPts val="0"/>
              </a:spcBef>
              <a:spcAft>
                <a:spcPts val="0"/>
              </a:spcAft>
              <a:buSzPts val="4200"/>
              <a:buNone/>
              <a:defRPr>
                <a:latin typeface="Lato Light"/>
                <a:ea typeface="Lato Light"/>
                <a:cs typeface="Lato Light"/>
                <a:sym typeface="Lato Light"/>
              </a:defRPr>
            </a:lvl8pPr>
            <a:lvl9pPr lvl="8" rtl="0">
              <a:spcBef>
                <a:spcPts val="0"/>
              </a:spcBef>
              <a:spcAft>
                <a:spcPts val="0"/>
              </a:spcAft>
              <a:buSzPts val="4200"/>
              <a:buNone/>
              <a:defRPr>
                <a:latin typeface="Lato Light"/>
                <a:ea typeface="Lato Light"/>
                <a:cs typeface="Lato Light"/>
                <a:sym typeface="Lato Light"/>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
  <p:cSld name="TITLE_1">
    <p:spTree>
      <p:nvGrpSpPr>
        <p:cNvPr id="108" name="Shape 108"/>
        <p:cNvGrpSpPr/>
        <p:nvPr/>
      </p:nvGrpSpPr>
      <p:grpSpPr>
        <a:xfrm>
          <a:off x="0" y="0"/>
          <a:ext cx="0" cy="0"/>
          <a:chOff x="0" y="0"/>
          <a:chExt cx="0" cy="0"/>
        </a:xfrm>
      </p:grpSpPr>
      <p:sp>
        <p:nvSpPr>
          <p:cNvPr id="109" name="Google Shape;109;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10" name="Google Shape;110;p18"/>
          <p:cNvSpPr/>
          <p:nvPr>
            <p:ph idx="2" type="pic"/>
          </p:nvPr>
        </p:nvSpPr>
        <p:spPr>
          <a:xfrm>
            <a:off x="5711758" y="0"/>
            <a:ext cx="3432300" cy="5143500"/>
          </a:xfrm>
          <a:prstGeom prst="roundRect">
            <a:avLst>
              <a:gd fmla="val 0" name="adj"/>
            </a:avLst>
          </a:prstGeom>
          <a:noFill/>
          <a:ln>
            <a:noFill/>
          </a:ln>
        </p:spPr>
      </p:sp>
      <p:sp>
        <p:nvSpPr>
          <p:cNvPr id="111" name="Google Shape;111;p18"/>
          <p:cNvSpPr txBox="1"/>
          <p:nvPr>
            <p:ph type="title"/>
          </p:nvPr>
        </p:nvSpPr>
        <p:spPr>
          <a:xfrm>
            <a:off x="632175" y="650250"/>
            <a:ext cx="5046000" cy="726900"/>
          </a:xfrm>
          <a:prstGeom prst="rect">
            <a:avLst/>
          </a:prstGeom>
        </p:spPr>
        <p:txBody>
          <a:bodyPr anchorCtr="0" anchor="ctr" bIns="91425" lIns="91425" spcFirstLastPara="1" rIns="91425" wrap="square" tIns="91425">
            <a:spAutoFit/>
          </a:bodyPr>
          <a:lstStyle>
            <a:lvl1pPr lvl="0" rtl="0">
              <a:spcBef>
                <a:spcPts val="0"/>
              </a:spcBef>
              <a:spcAft>
                <a:spcPts val="0"/>
              </a:spcAft>
              <a:buSzPts val="2400"/>
              <a:buNone/>
              <a:defRPr sz="2400"/>
            </a:lvl1pPr>
            <a:lvl2pPr lvl="1" rtl="0">
              <a:spcBef>
                <a:spcPts val="0"/>
              </a:spcBef>
              <a:spcAft>
                <a:spcPts val="0"/>
              </a:spcAft>
              <a:buSzPts val="4200"/>
              <a:buNone/>
              <a:defRPr>
                <a:latin typeface="Poppins"/>
                <a:ea typeface="Poppins"/>
                <a:cs typeface="Poppins"/>
                <a:sym typeface="Poppins"/>
              </a:defRPr>
            </a:lvl2pPr>
            <a:lvl3pPr lvl="2" rtl="0">
              <a:spcBef>
                <a:spcPts val="0"/>
              </a:spcBef>
              <a:spcAft>
                <a:spcPts val="0"/>
              </a:spcAft>
              <a:buSzPts val="4200"/>
              <a:buNone/>
              <a:defRPr>
                <a:latin typeface="Poppins"/>
                <a:ea typeface="Poppins"/>
                <a:cs typeface="Poppins"/>
                <a:sym typeface="Poppins"/>
              </a:defRPr>
            </a:lvl3pPr>
            <a:lvl4pPr lvl="3" rtl="0">
              <a:spcBef>
                <a:spcPts val="0"/>
              </a:spcBef>
              <a:spcAft>
                <a:spcPts val="0"/>
              </a:spcAft>
              <a:buSzPts val="4200"/>
              <a:buNone/>
              <a:defRPr>
                <a:latin typeface="Poppins"/>
                <a:ea typeface="Poppins"/>
                <a:cs typeface="Poppins"/>
                <a:sym typeface="Poppins"/>
              </a:defRPr>
            </a:lvl4pPr>
            <a:lvl5pPr lvl="4" rtl="0">
              <a:spcBef>
                <a:spcPts val="0"/>
              </a:spcBef>
              <a:spcAft>
                <a:spcPts val="0"/>
              </a:spcAft>
              <a:buSzPts val="4200"/>
              <a:buNone/>
              <a:defRPr>
                <a:latin typeface="Poppins"/>
                <a:ea typeface="Poppins"/>
                <a:cs typeface="Poppins"/>
                <a:sym typeface="Poppins"/>
              </a:defRPr>
            </a:lvl5pPr>
            <a:lvl6pPr lvl="5" rtl="0">
              <a:spcBef>
                <a:spcPts val="0"/>
              </a:spcBef>
              <a:spcAft>
                <a:spcPts val="0"/>
              </a:spcAft>
              <a:buSzPts val="4200"/>
              <a:buNone/>
              <a:defRPr>
                <a:latin typeface="Poppins"/>
                <a:ea typeface="Poppins"/>
                <a:cs typeface="Poppins"/>
                <a:sym typeface="Poppins"/>
              </a:defRPr>
            </a:lvl6pPr>
            <a:lvl7pPr lvl="6" rtl="0">
              <a:spcBef>
                <a:spcPts val="0"/>
              </a:spcBef>
              <a:spcAft>
                <a:spcPts val="0"/>
              </a:spcAft>
              <a:buSzPts val="4200"/>
              <a:buNone/>
              <a:defRPr>
                <a:latin typeface="Poppins"/>
                <a:ea typeface="Poppins"/>
                <a:cs typeface="Poppins"/>
                <a:sym typeface="Poppins"/>
              </a:defRPr>
            </a:lvl7pPr>
            <a:lvl8pPr lvl="7" rtl="0">
              <a:spcBef>
                <a:spcPts val="0"/>
              </a:spcBef>
              <a:spcAft>
                <a:spcPts val="0"/>
              </a:spcAft>
              <a:buSzPts val="4200"/>
              <a:buNone/>
              <a:defRPr>
                <a:latin typeface="Poppins"/>
                <a:ea typeface="Poppins"/>
                <a:cs typeface="Poppins"/>
                <a:sym typeface="Poppins"/>
              </a:defRPr>
            </a:lvl8pPr>
            <a:lvl9pPr lvl="8" rtl="0">
              <a:spcBef>
                <a:spcPts val="0"/>
              </a:spcBef>
              <a:spcAft>
                <a:spcPts val="0"/>
              </a:spcAft>
              <a:buSzPts val="4200"/>
              <a:buNone/>
              <a:defRPr>
                <a:latin typeface="Poppins"/>
                <a:ea typeface="Poppins"/>
                <a:cs typeface="Poppins"/>
                <a:sym typeface="Poppins"/>
              </a:defRPr>
            </a:lvl9pPr>
          </a:lstStyle>
          <a:p/>
        </p:txBody>
      </p:sp>
      <p:sp>
        <p:nvSpPr>
          <p:cNvPr id="112" name="Google Shape;112;p18"/>
          <p:cNvSpPr txBox="1"/>
          <p:nvPr>
            <p:ph idx="1" type="subTitle"/>
          </p:nvPr>
        </p:nvSpPr>
        <p:spPr>
          <a:xfrm>
            <a:off x="642700" y="1562500"/>
            <a:ext cx="4337400" cy="1964700"/>
          </a:xfrm>
          <a:prstGeom prst="rect">
            <a:avLst/>
          </a:prstGeom>
        </p:spPr>
        <p:txBody>
          <a:bodyPr anchorCtr="0" anchor="t" bIns="91425" lIns="91425" spcFirstLastPara="1" rIns="91425" wrap="square" tIns="91425">
            <a:normAutofit/>
          </a:bodyPr>
          <a:lstStyle>
            <a:lvl1pPr lvl="0" rtl="0">
              <a:spcBef>
                <a:spcPts val="0"/>
              </a:spcBef>
              <a:spcAft>
                <a:spcPts val="0"/>
              </a:spcAft>
              <a:buSzPts val="1300"/>
              <a:buNone/>
              <a:defRPr sz="13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984">
          <p15:clr>
            <a:srgbClr val="E46962"/>
          </p15:clr>
        </p15:guide>
        <p15:guide id="7" orient="horz" pos="1080">
          <p15:clr>
            <a:srgbClr val="E46962"/>
          </p15:clr>
        </p15:guide>
        <p15:guide id="8" orient="horz" pos="410">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2">
  <p:cSld name="CUSTOM_2_2">
    <p:spTree>
      <p:nvGrpSpPr>
        <p:cNvPr id="113" name="Shape 113"/>
        <p:cNvGrpSpPr/>
        <p:nvPr/>
      </p:nvGrpSpPr>
      <p:grpSpPr>
        <a:xfrm>
          <a:off x="0" y="0"/>
          <a:ext cx="0" cy="0"/>
          <a:chOff x="0" y="0"/>
          <a:chExt cx="0" cy="0"/>
        </a:xfrm>
      </p:grpSpPr>
      <p:sp>
        <p:nvSpPr>
          <p:cNvPr id="114" name="Google Shape;114;p19"/>
          <p:cNvSpPr/>
          <p:nvPr/>
        </p:nvSpPr>
        <p:spPr>
          <a:xfrm>
            <a:off x="3734770" y="1278900"/>
            <a:ext cx="1658390" cy="1638576"/>
          </a:xfrm>
          <a:custGeom>
            <a:rect b="b" l="l" r="r" t="t"/>
            <a:pathLst>
              <a:path extrusionOk="0" h="20851" w="21429">
                <a:moveTo>
                  <a:pt x="1" y="10736"/>
                </a:moveTo>
                <a:cubicBezTo>
                  <a:pt x="-74" y="5791"/>
                  <a:pt x="3035" y="2106"/>
                  <a:pt x="7007" y="666"/>
                </a:cubicBezTo>
                <a:cubicBezTo>
                  <a:pt x="10907" y="-749"/>
                  <a:pt x="15586" y="18"/>
                  <a:pt x="18852" y="3666"/>
                </a:cubicBezTo>
                <a:cubicBezTo>
                  <a:pt x="19974" y="4919"/>
                  <a:pt x="20705" y="6356"/>
                  <a:pt x="21094" y="7850"/>
                </a:cubicBezTo>
                <a:cubicBezTo>
                  <a:pt x="21476" y="9323"/>
                  <a:pt x="21526" y="10854"/>
                  <a:pt x="21272" y="12327"/>
                </a:cubicBezTo>
                <a:cubicBezTo>
                  <a:pt x="20780" y="15178"/>
                  <a:pt x="19147" y="17844"/>
                  <a:pt x="16446" y="19576"/>
                </a:cubicBezTo>
                <a:lnTo>
                  <a:pt x="17659" y="20851"/>
                </a:lnTo>
                <a:lnTo>
                  <a:pt x="11189" y="20851"/>
                </a:lnTo>
                <a:lnTo>
                  <a:pt x="11189" y="14426"/>
                </a:lnTo>
                <a:lnTo>
                  <a:pt x="12489" y="15726"/>
                </a:lnTo>
                <a:cubicBezTo>
                  <a:pt x="14377" y="15044"/>
                  <a:pt x="15587" y="13538"/>
                  <a:pt x="16008" y="11843"/>
                </a:cubicBezTo>
                <a:cubicBezTo>
                  <a:pt x="16411" y="10218"/>
                  <a:pt x="16091" y="8391"/>
                  <a:pt x="14774" y="6995"/>
                </a:cubicBezTo>
                <a:cubicBezTo>
                  <a:pt x="12838" y="4944"/>
                  <a:pt x="10165" y="4773"/>
                  <a:pt x="8134" y="5864"/>
                </a:cubicBezTo>
                <a:cubicBezTo>
                  <a:pt x="7076" y="6433"/>
                  <a:pt x="6213" y="7336"/>
                  <a:pt x="5717" y="8432"/>
                </a:cubicBezTo>
                <a:cubicBezTo>
                  <a:pt x="5210" y="9552"/>
                  <a:pt x="5082" y="10878"/>
                  <a:pt x="5520" y="12293"/>
                </a:cubicBezTo>
                <a:cubicBezTo>
                  <a:pt x="4660" y="11758"/>
                  <a:pt x="3725" y="11352"/>
                  <a:pt x="2745" y="11089"/>
                </a:cubicBezTo>
                <a:cubicBezTo>
                  <a:pt x="1851" y="10849"/>
                  <a:pt x="928" y="10730"/>
                  <a:pt x="1" y="10736"/>
                </a:cubicBezTo>
                <a:close/>
              </a:path>
            </a:pathLst>
          </a:custGeom>
          <a:solidFill>
            <a:schemeClr val="accent1"/>
          </a:solidFill>
          <a:ln>
            <a:noFill/>
          </a:ln>
        </p:spPr>
        <p:txBody>
          <a:bodyPr anchorCtr="0" anchor="ctr" bIns="19050" lIns="19050" spcFirstLastPara="1" rIns="19050" wrap="square" tIns="19050">
            <a:noAutofit/>
          </a:bodyPr>
          <a:lstStyle/>
          <a:p>
            <a:pPr indent="0" lvl="0" marL="0" marR="0" rtl="0" algn="ctr">
              <a:spcBef>
                <a:spcPts val="0"/>
              </a:spcBef>
              <a:spcAft>
                <a:spcPts val="0"/>
              </a:spcAft>
              <a:buNone/>
            </a:pPr>
            <a:r>
              <a:t/>
            </a:r>
            <a:endParaRPr sz="1200">
              <a:solidFill>
                <a:srgbClr val="000000"/>
              </a:solidFill>
              <a:latin typeface="Lato Light"/>
              <a:ea typeface="Lato Light"/>
              <a:cs typeface="Lato Light"/>
              <a:sym typeface="Lato Light"/>
            </a:endParaRPr>
          </a:p>
        </p:txBody>
      </p:sp>
      <p:sp>
        <p:nvSpPr>
          <p:cNvPr id="115" name="Google Shape;115;p19"/>
          <p:cNvSpPr txBox="1"/>
          <p:nvPr>
            <p:ph idx="1" type="subTitle"/>
          </p:nvPr>
        </p:nvSpPr>
        <p:spPr>
          <a:xfrm>
            <a:off x="6368675" y="1394975"/>
            <a:ext cx="2318400" cy="1216200"/>
          </a:xfrm>
          <a:prstGeom prst="rect">
            <a:avLst/>
          </a:prstGeom>
        </p:spPr>
        <p:txBody>
          <a:bodyPr anchorCtr="0" anchor="t" bIns="91425" lIns="91425" spcFirstLastPara="1" rIns="91425" wrap="square" tIns="91425">
            <a:normAutofit/>
          </a:bodyPr>
          <a:lstStyle>
            <a:lvl1pPr lvl="0" rtl="0">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6" name="Google Shape;116;p19"/>
          <p:cNvSpPr/>
          <p:nvPr/>
        </p:nvSpPr>
        <p:spPr>
          <a:xfrm>
            <a:off x="2902137" y="2119803"/>
            <a:ext cx="1623326" cy="1665656"/>
          </a:xfrm>
          <a:custGeom>
            <a:rect b="b" l="l" r="r" t="t"/>
            <a:pathLst>
              <a:path extrusionOk="0" h="20867" w="21501">
                <a:moveTo>
                  <a:pt x="21501" y="3787"/>
                </a:moveTo>
                <a:lnTo>
                  <a:pt x="21501" y="9990"/>
                </a:lnTo>
                <a:lnTo>
                  <a:pt x="14929" y="9990"/>
                </a:lnTo>
                <a:lnTo>
                  <a:pt x="16281" y="8704"/>
                </a:lnTo>
                <a:cubicBezTo>
                  <a:pt x="14580" y="4140"/>
                  <a:pt x="7864" y="3920"/>
                  <a:pt x="5837" y="8362"/>
                </a:cubicBezTo>
                <a:cubicBezTo>
                  <a:pt x="4878" y="10464"/>
                  <a:pt x="5470" y="12605"/>
                  <a:pt x="6862" y="14040"/>
                </a:cubicBezTo>
                <a:cubicBezTo>
                  <a:pt x="8248" y="15468"/>
                  <a:pt x="10429" y="16200"/>
                  <a:pt x="12713" y="15502"/>
                </a:cubicBezTo>
                <a:cubicBezTo>
                  <a:pt x="12159" y="16331"/>
                  <a:pt x="11733" y="17232"/>
                  <a:pt x="11448" y="18175"/>
                </a:cubicBezTo>
                <a:cubicBezTo>
                  <a:pt x="11183" y="19051"/>
                  <a:pt x="11042" y="19956"/>
                  <a:pt x="11027" y="20867"/>
                </a:cubicBezTo>
                <a:cubicBezTo>
                  <a:pt x="7844" y="20900"/>
                  <a:pt x="4992" y="19642"/>
                  <a:pt x="2992" y="17624"/>
                </a:cubicBezTo>
                <a:cubicBezTo>
                  <a:pt x="1979" y="16603"/>
                  <a:pt x="1184" y="15386"/>
                  <a:pt x="666" y="14048"/>
                </a:cubicBezTo>
                <a:cubicBezTo>
                  <a:pt x="145" y="12705"/>
                  <a:pt x="-99" y="11235"/>
                  <a:pt x="38" y="9702"/>
                </a:cubicBezTo>
                <a:cubicBezTo>
                  <a:pt x="256" y="7262"/>
                  <a:pt x="1257" y="5184"/>
                  <a:pt x="2727" y="3588"/>
                </a:cubicBezTo>
                <a:cubicBezTo>
                  <a:pt x="4232" y="1956"/>
                  <a:pt x="6226" y="831"/>
                  <a:pt x="8406" y="316"/>
                </a:cubicBezTo>
                <a:cubicBezTo>
                  <a:pt x="12706" y="-700"/>
                  <a:pt x="17572" y="711"/>
                  <a:pt x="20335" y="4861"/>
                </a:cubicBezTo>
                <a:lnTo>
                  <a:pt x="21501" y="3787"/>
                </a:lnTo>
                <a:close/>
              </a:path>
            </a:pathLst>
          </a:custGeom>
          <a:solidFill>
            <a:schemeClr val="accent5"/>
          </a:solidFill>
          <a:ln>
            <a:noFill/>
          </a:ln>
        </p:spPr>
        <p:txBody>
          <a:bodyPr anchorCtr="0" anchor="ctr" bIns="19050" lIns="19050" spcFirstLastPara="1" rIns="19050" wrap="square" tIns="19050">
            <a:noAutofit/>
          </a:bodyPr>
          <a:lstStyle/>
          <a:p>
            <a:pPr indent="0" lvl="0" marL="0" marR="0" rtl="0" algn="ctr">
              <a:spcBef>
                <a:spcPts val="0"/>
              </a:spcBef>
              <a:spcAft>
                <a:spcPts val="0"/>
              </a:spcAft>
              <a:buNone/>
            </a:pPr>
            <a:r>
              <a:t/>
            </a:r>
            <a:endParaRPr sz="1200">
              <a:solidFill>
                <a:srgbClr val="000000"/>
              </a:solidFill>
              <a:latin typeface="Lato Light"/>
              <a:ea typeface="Lato Light"/>
              <a:cs typeface="Lato Light"/>
              <a:sym typeface="Lato Light"/>
            </a:endParaRPr>
          </a:p>
        </p:txBody>
      </p:sp>
      <p:sp>
        <p:nvSpPr>
          <p:cNvPr id="117" name="Google Shape;117;p19"/>
          <p:cNvSpPr/>
          <p:nvPr/>
        </p:nvSpPr>
        <p:spPr>
          <a:xfrm>
            <a:off x="4601972" y="2120103"/>
            <a:ext cx="1639864" cy="1665623"/>
          </a:xfrm>
          <a:custGeom>
            <a:rect b="b" l="l" r="r" t="t"/>
            <a:pathLst>
              <a:path extrusionOk="0" h="21208" w="21467">
                <a:moveTo>
                  <a:pt x="10372" y="3"/>
                </a:moveTo>
                <a:cubicBezTo>
                  <a:pt x="10348" y="975"/>
                  <a:pt x="10194" y="1941"/>
                  <a:pt x="9914" y="2875"/>
                </a:cubicBezTo>
                <a:cubicBezTo>
                  <a:pt x="9631" y="3818"/>
                  <a:pt x="9222" y="4720"/>
                  <a:pt x="8697" y="5558"/>
                </a:cubicBezTo>
                <a:cubicBezTo>
                  <a:pt x="10843" y="4811"/>
                  <a:pt x="12957" y="5403"/>
                  <a:pt x="14390" y="6707"/>
                </a:cubicBezTo>
                <a:cubicBezTo>
                  <a:pt x="15803" y="7993"/>
                  <a:pt x="16564" y="9984"/>
                  <a:pt x="15935" y="12092"/>
                </a:cubicBezTo>
                <a:cubicBezTo>
                  <a:pt x="15185" y="14609"/>
                  <a:pt x="13018" y="15950"/>
                  <a:pt x="10791" y="16004"/>
                </a:cubicBezTo>
                <a:cubicBezTo>
                  <a:pt x="9683" y="16031"/>
                  <a:pt x="8573" y="15737"/>
                  <a:pt x="7616" y="15155"/>
                </a:cubicBezTo>
                <a:cubicBezTo>
                  <a:pt x="6612" y="14545"/>
                  <a:pt x="5769" y="13615"/>
                  <a:pt x="5249" y="12354"/>
                </a:cubicBezTo>
                <a:lnTo>
                  <a:pt x="6505" y="11107"/>
                </a:lnTo>
                <a:lnTo>
                  <a:pt x="0" y="11107"/>
                </a:lnTo>
                <a:lnTo>
                  <a:pt x="0" y="17436"/>
                </a:lnTo>
                <a:lnTo>
                  <a:pt x="1358" y="16110"/>
                </a:lnTo>
                <a:cubicBezTo>
                  <a:pt x="3668" y="19863"/>
                  <a:pt x="7726" y="21521"/>
                  <a:pt x="11614" y="21159"/>
                </a:cubicBezTo>
                <a:cubicBezTo>
                  <a:pt x="13439" y="20989"/>
                  <a:pt x="15221" y="20372"/>
                  <a:pt x="16771" y="19348"/>
                </a:cubicBezTo>
                <a:cubicBezTo>
                  <a:pt x="18313" y="18329"/>
                  <a:pt x="19638" y="16901"/>
                  <a:pt x="20512" y="15040"/>
                </a:cubicBezTo>
                <a:cubicBezTo>
                  <a:pt x="21361" y="13233"/>
                  <a:pt x="21600" y="11358"/>
                  <a:pt x="21401" y="9578"/>
                </a:cubicBezTo>
                <a:cubicBezTo>
                  <a:pt x="21204" y="7817"/>
                  <a:pt x="20575" y="6137"/>
                  <a:pt x="19586" y="4691"/>
                </a:cubicBezTo>
                <a:cubicBezTo>
                  <a:pt x="17644" y="1852"/>
                  <a:pt x="14322" y="-79"/>
                  <a:pt x="10372" y="3"/>
                </a:cubicBezTo>
                <a:close/>
              </a:path>
            </a:pathLst>
          </a:custGeom>
          <a:solidFill>
            <a:schemeClr val="accent4"/>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18" name="Google Shape;118;p19"/>
          <p:cNvSpPr/>
          <p:nvPr/>
        </p:nvSpPr>
        <p:spPr>
          <a:xfrm>
            <a:off x="3733047" y="2990677"/>
            <a:ext cx="1662404" cy="1639761"/>
          </a:xfrm>
          <a:custGeom>
            <a:rect b="b" l="l" r="r" t="t"/>
            <a:pathLst>
              <a:path extrusionOk="0" h="21446" w="21501">
                <a:moveTo>
                  <a:pt x="3765" y="0"/>
                </a:moveTo>
                <a:lnTo>
                  <a:pt x="10283" y="0"/>
                </a:lnTo>
                <a:lnTo>
                  <a:pt x="10283" y="6590"/>
                </a:lnTo>
                <a:lnTo>
                  <a:pt x="8990" y="5343"/>
                </a:lnTo>
                <a:cubicBezTo>
                  <a:pt x="7519" y="5878"/>
                  <a:pt x="6512" y="6832"/>
                  <a:pt x="5929" y="7968"/>
                </a:cubicBezTo>
                <a:cubicBezTo>
                  <a:pt x="5337" y="9121"/>
                  <a:pt x="5179" y="10464"/>
                  <a:pt x="5446" y="11727"/>
                </a:cubicBezTo>
                <a:cubicBezTo>
                  <a:pt x="5970" y="14204"/>
                  <a:pt x="8090" y="16272"/>
                  <a:pt x="11243" y="16062"/>
                </a:cubicBezTo>
                <a:cubicBezTo>
                  <a:pt x="12115" y="16003"/>
                  <a:pt x="12895" y="15724"/>
                  <a:pt x="13572" y="15302"/>
                </a:cubicBezTo>
                <a:cubicBezTo>
                  <a:pt x="14286" y="14856"/>
                  <a:pt x="14889" y="14248"/>
                  <a:pt x="15335" y="13548"/>
                </a:cubicBezTo>
                <a:cubicBezTo>
                  <a:pt x="16207" y="12178"/>
                  <a:pt x="16504" y="10431"/>
                  <a:pt x="15928" y="8703"/>
                </a:cubicBezTo>
                <a:cubicBezTo>
                  <a:pt x="16792" y="9263"/>
                  <a:pt x="17732" y="9692"/>
                  <a:pt x="18718" y="9979"/>
                </a:cubicBezTo>
                <a:cubicBezTo>
                  <a:pt x="19623" y="10242"/>
                  <a:pt x="20559" y="10383"/>
                  <a:pt x="21501" y="10396"/>
                </a:cubicBezTo>
                <a:cubicBezTo>
                  <a:pt x="21505" y="12780"/>
                  <a:pt x="20816" y="14901"/>
                  <a:pt x="19662" y="16639"/>
                </a:cubicBezTo>
                <a:cubicBezTo>
                  <a:pt x="18516" y="18366"/>
                  <a:pt x="16908" y="19721"/>
                  <a:pt x="15053" y="20543"/>
                </a:cubicBezTo>
                <a:cubicBezTo>
                  <a:pt x="13325" y="21308"/>
                  <a:pt x="11408" y="21600"/>
                  <a:pt x="9505" y="21369"/>
                </a:cubicBezTo>
                <a:cubicBezTo>
                  <a:pt x="7408" y="21114"/>
                  <a:pt x="5325" y="20227"/>
                  <a:pt x="3541" y="18603"/>
                </a:cubicBezTo>
                <a:cubicBezTo>
                  <a:pt x="2210" y="17392"/>
                  <a:pt x="1279" y="15930"/>
                  <a:pt x="702" y="14376"/>
                </a:cubicBezTo>
                <a:cubicBezTo>
                  <a:pt x="131" y="12837"/>
                  <a:pt x="-95" y="11201"/>
                  <a:pt x="36" y="9594"/>
                </a:cubicBezTo>
                <a:cubicBezTo>
                  <a:pt x="300" y="6352"/>
                  <a:pt x="2013" y="3238"/>
                  <a:pt x="5065" y="1365"/>
                </a:cubicBezTo>
                <a:lnTo>
                  <a:pt x="3765" y="0"/>
                </a:lnTo>
                <a:close/>
              </a:path>
            </a:pathLst>
          </a:custGeom>
          <a:solidFill>
            <a:srgbClr val="437DB2"/>
          </a:solidFill>
          <a:ln>
            <a:noFill/>
          </a:ln>
        </p:spPr>
        <p:txBody>
          <a:bodyPr anchorCtr="0" anchor="ctr" bIns="19050" lIns="19050" spcFirstLastPara="1" rIns="19050" wrap="square" tIns="19050">
            <a:noAutofit/>
          </a:bodyPr>
          <a:lstStyle/>
          <a:p>
            <a:pPr indent="0" lvl="0" marL="0" marR="0" rtl="0" algn="ctr">
              <a:spcBef>
                <a:spcPts val="0"/>
              </a:spcBef>
              <a:spcAft>
                <a:spcPts val="0"/>
              </a:spcAft>
              <a:buNone/>
            </a:pPr>
            <a:r>
              <a:t/>
            </a:r>
            <a:endParaRPr sz="1200">
              <a:solidFill>
                <a:srgbClr val="000000"/>
              </a:solidFill>
              <a:latin typeface="Lato Light"/>
              <a:ea typeface="Lato Light"/>
              <a:cs typeface="Lato Light"/>
              <a:sym typeface="Lato Light"/>
            </a:endParaRPr>
          </a:p>
        </p:txBody>
      </p:sp>
      <p:sp>
        <p:nvSpPr>
          <p:cNvPr id="119" name="Google Shape;119;p19"/>
          <p:cNvSpPr/>
          <p:nvPr/>
        </p:nvSpPr>
        <p:spPr>
          <a:xfrm>
            <a:off x="3736306" y="1917865"/>
            <a:ext cx="423758" cy="316332"/>
          </a:xfrm>
          <a:custGeom>
            <a:rect b="b" l="l" r="r" t="t"/>
            <a:pathLst>
              <a:path extrusionOk="0" h="21600" w="21579">
                <a:moveTo>
                  <a:pt x="21579" y="21600"/>
                </a:moveTo>
                <a:cubicBezTo>
                  <a:pt x="20965" y="19090"/>
                  <a:pt x="20631" y="16471"/>
                  <a:pt x="20586" y="13829"/>
                </a:cubicBezTo>
                <a:cubicBezTo>
                  <a:pt x="20543" y="11244"/>
                  <a:pt x="20778" y="8664"/>
                  <a:pt x="21284" y="6170"/>
                </a:cubicBezTo>
                <a:cubicBezTo>
                  <a:pt x="18128" y="4224"/>
                  <a:pt x="14832" y="2720"/>
                  <a:pt x="11448" y="1683"/>
                </a:cubicBezTo>
                <a:cubicBezTo>
                  <a:pt x="8066" y="648"/>
                  <a:pt x="4614" y="84"/>
                  <a:pt x="1146" y="0"/>
                </a:cubicBezTo>
                <a:cubicBezTo>
                  <a:pt x="743" y="2263"/>
                  <a:pt x="445" y="4557"/>
                  <a:pt x="254" y="6870"/>
                </a:cubicBezTo>
                <a:cubicBezTo>
                  <a:pt x="62" y="9193"/>
                  <a:pt x="-21" y="11531"/>
                  <a:pt x="5" y="13868"/>
                </a:cubicBezTo>
                <a:cubicBezTo>
                  <a:pt x="3936" y="13809"/>
                  <a:pt x="7854" y="14499"/>
                  <a:pt x="11642" y="15919"/>
                </a:cubicBezTo>
                <a:cubicBezTo>
                  <a:pt x="15124" y="17224"/>
                  <a:pt x="18464" y="19134"/>
                  <a:pt x="21579" y="21600"/>
                </a:cubicBezTo>
                <a:close/>
              </a:path>
            </a:pathLst>
          </a:custGeom>
          <a:solidFill>
            <a:schemeClr val="accent1"/>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20" name="Google Shape;120;p19"/>
          <p:cNvSpPr/>
          <p:nvPr/>
        </p:nvSpPr>
        <p:spPr>
          <a:xfrm>
            <a:off x="3532785" y="3357930"/>
            <a:ext cx="325512" cy="426509"/>
          </a:xfrm>
          <a:custGeom>
            <a:rect b="b" l="l" r="r" t="t"/>
            <a:pathLst>
              <a:path extrusionOk="0" h="21579" w="21600">
                <a:moveTo>
                  <a:pt x="21600" y="0"/>
                </a:moveTo>
                <a:cubicBezTo>
                  <a:pt x="19109" y="597"/>
                  <a:pt x="16522" y="932"/>
                  <a:pt x="13913" y="995"/>
                </a:cubicBezTo>
                <a:cubicBezTo>
                  <a:pt x="11327" y="1058"/>
                  <a:pt x="8742" y="853"/>
                  <a:pt x="6227" y="387"/>
                </a:cubicBezTo>
                <a:cubicBezTo>
                  <a:pt x="4357" y="3529"/>
                  <a:pt x="2888" y="6802"/>
                  <a:pt x="1843" y="10161"/>
                </a:cubicBezTo>
                <a:cubicBezTo>
                  <a:pt x="803" y="13498"/>
                  <a:pt x="186" y="16905"/>
                  <a:pt x="0" y="20333"/>
                </a:cubicBezTo>
                <a:cubicBezTo>
                  <a:pt x="2248" y="20780"/>
                  <a:pt x="4534" y="21109"/>
                  <a:pt x="6842" y="21316"/>
                </a:cubicBezTo>
                <a:cubicBezTo>
                  <a:pt x="9039" y="21513"/>
                  <a:pt x="11250" y="21600"/>
                  <a:pt x="13462" y="21575"/>
                </a:cubicBezTo>
                <a:cubicBezTo>
                  <a:pt x="13546" y="17890"/>
                  <a:pt x="14247" y="14228"/>
                  <a:pt x="15549" y="10679"/>
                </a:cubicBezTo>
                <a:cubicBezTo>
                  <a:pt x="16926" y="6926"/>
                  <a:pt x="18961" y="3334"/>
                  <a:pt x="21600" y="0"/>
                </a:cubicBezTo>
                <a:close/>
              </a:path>
            </a:pathLst>
          </a:custGeom>
          <a:solidFill>
            <a:schemeClr val="accent5"/>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21" name="Google Shape;121;p19"/>
          <p:cNvSpPr/>
          <p:nvPr/>
        </p:nvSpPr>
        <p:spPr>
          <a:xfrm>
            <a:off x="4965248" y="3654331"/>
            <a:ext cx="427165" cy="337446"/>
          </a:xfrm>
          <a:custGeom>
            <a:rect b="b" l="l" r="r" t="t"/>
            <a:pathLst>
              <a:path extrusionOk="0" h="21600" w="21574">
                <a:moveTo>
                  <a:pt x="21568" y="8485"/>
                </a:moveTo>
                <a:cubicBezTo>
                  <a:pt x="21600" y="10739"/>
                  <a:pt x="21515" y="12993"/>
                  <a:pt x="21313" y="15232"/>
                </a:cubicBezTo>
                <a:cubicBezTo>
                  <a:pt x="21120" y="17377"/>
                  <a:pt x="20820" y="19504"/>
                  <a:pt x="20415" y="21600"/>
                </a:cubicBezTo>
                <a:cubicBezTo>
                  <a:pt x="17022" y="21426"/>
                  <a:pt x="13651" y="20820"/>
                  <a:pt x="10352" y="19792"/>
                </a:cubicBezTo>
                <a:cubicBezTo>
                  <a:pt x="7008" y="18749"/>
                  <a:pt x="3756" y="17277"/>
                  <a:pt x="646" y="15398"/>
                </a:cubicBezTo>
                <a:cubicBezTo>
                  <a:pt x="1044" y="12939"/>
                  <a:pt x="1202" y="10426"/>
                  <a:pt x="1114" y="7918"/>
                </a:cubicBezTo>
                <a:cubicBezTo>
                  <a:pt x="1020" y="5228"/>
                  <a:pt x="646" y="2565"/>
                  <a:pt x="0" y="0"/>
                </a:cubicBezTo>
                <a:cubicBezTo>
                  <a:pt x="3333" y="2760"/>
                  <a:pt x="6962" y="4892"/>
                  <a:pt x="10774" y="6331"/>
                </a:cubicBezTo>
                <a:cubicBezTo>
                  <a:pt x="14281" y="7655"/>
                  <a:pt x="17911" y="8379"/>
                  <a:pt x="21568" y="8485"/>
                </a:cubicBezTo>
                <a:close/>
              </a:path>
            </a:pathLst>
          </a:custGeom>
          <a:solidFill>
            <a:srgbClr val="325D85"/>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22" name="Google Shape;122;p19"/>
          <p:cNvSpPr/>
          <p:nvPr/>
        </p:nvSpPr>
        <p:spPr>
          <a:xfrm>
            <a:off x="5263221" y="2119823"/>
            <a:ext cx="332640" cy="436981"/>
          </a:xfrm>
          <a:custGeom>
            <a:rect b="b" l="l" r="r" t="t"/>
            <a:pathLst>
              <a:path extrusionOk="0" h="21566" w="21600">
                <a:moveTo>
                  <a:pt x="21600" y="971"/>
                </a:moveTo>
                <a:cubicBezTo>
                  <a:pt x="21515" y="4369"/>
                  <a:pt x="20965" y="7751"/>
                  <a:pt x="19961" y="11062"/>
                </a:cubicBezTo>
                <a:cubicBezTo>
                  <a:pt x="18948" y="14404"/>
                  <a:pt x="17476" y="17656"/>
                  <a:pt x="15571" y="20764"/>
                </a:cubicBezTo>
                <a:cubicBezTo>
                  <a:pt x="13115" y="20381"/>
                  <a:pt x="10605" y="20240"/>
                  <a:pt x="8102" y="20343"/>
                </a:cubicBezTo>
                <a:cubicBezTo>
                  <a:pt x="5339" y="20458"/>
                  <a:pt x="2612" y="20869"/>
                  <a:pt x="0" y="21566"/>
                </a:cubicBezTo>
                <a:cubicBezTo>
                  <a:pt x="2626" y="18367"/>
                  <a:pt x="4673" y="14912"/>
                  <a:pt x="6083" y="11294"/>
                </a:cubicBezTo>
                <a:cubicBezTo>
                  <a:pt x="7509" y="7635"/>
                  <a:pt x="8272" y="3844"/>
                  <a:pt x="8350" y="27"/>
                </a:cubicBezTo>
                <a:cubicBezTo>
                  <a:pt x="10487" y="-34"/>
                  <a:pt x="12628" y="8"/>
                  <a:pt x="14759" y="151"/>
                </a:cubicBezTo>
                <a:cubicBezTo>
                  <a:pt x="17061" y="306"/>
                  <a:pt x="19346" y="580"/>
                  <a:pt x="21600" y="971"/>
                </a:cubicBezTo>
                <a:close/>
              </a:path>
            </a:pathLst>
          </a:custGeom>
          <a:solidFill>
            <a:schemeClr val="accent4"/>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23" name="Google Shape;123;p19"/>
          <p:cNvSpPr txBox="1"/>
          <p:nvPr/>
        </p:nvSpPr>
        <p:spPr>
          <a:xfrm>
            <a:off x="4418481" y="1943276"/>
            <a:ext cx="3207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1500">
                <a:solidFill>
                  <a:schemeClr val="dk2"/>
                </a:solidFill>
                <a:latin typeface="Montserrat"/>
                <a:ea typeface="Montserrat"/>
                <a:cs typeface="Montserrat"/>
                <a:sym typeface="Montserrat"/>
              </a:rPr>
              <a:t>01</a:t>
            </a:r>
            <a:endParaRPr b="1" sz="1500">
              <a:solidFill>
                <a:schemeClr val="dk2"/>
              </a:solidFill>
              <a:latin typeface="Montserrat"/>
              <a:ea typeface="Montserrat"/>
              <a:cs typeface="Montserrat"/>
              <a:sym typeface="Montserrat"/>
            </a:endParaRPr>
          </a:p>
        </p:txBody>
      </p:sp>
      <p:sp>
        <p:nvSpPr>
          <p:cNvPr id="124" name="Google Shape;124;p19"/>
          <p:cNvSpPr txBox="1"/>
          <p:nvPr/>
        </p:nvSpPr>
        <p:spPr>
          <a:xfrm>
            <a:off x="4387426" y="3677818"/>
            <a:ext cx="3783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1500">
                <a:solidFill>
                  <a:schemeClr val="dk2"/>
                </a:solidFill>
                <a:latin typeface="Montserrat"/>
                <a:ea typeface="Montserrat"/>
                <a:cs typeface="Montserrat"/>
                <a:sym typeface="Montserrat"/>
              </a:rPr>
              <a:t>03</a:t>
            </a:r>
            <a:endParaRPr b="1" sz="1500">
              <a:solidFill>
                <a:schemeClr val="dk2"/>
              </a:solidFill>
              <a:latin typeface="Montserrat"/>
              <a:ea typeface="Montserrat"/>
              <a:cs typeface="Montserrat"/>
              <a:sym typeface="Montserrat"/>
            </a:endParaRPr>
          </a:p>
        </p:txBody>
      </p:sp>
      <p:sp>
        <p:nvSpPr>
          <p:cNvPr id="125" name="Google Shape;125;p19"/>
          <p:cNvSpPr txBox="1"/>
          <p:nvPr/>
        </p:nvSpPr>
        <p:spPr>
          <a:xfrm>
            <a:off x="5244434" y="2819875"/>
            <a:ext cx="3702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1500">
                <a:solidFill>
                  <a:schemeClr val="dk2"/>
                </a:solidFill>
                <a:latin typeface="Montserrat"/>
                <a:ea typeface="Montserrat"/>
                <a:cs typeface="Montserrat"/>
                <a:sym typeface="Montserrat"/>
              </a:rPr>
              <a:t>02</a:t>
            </a:r>
            <a:endParaRPr b="1" sz="1500">
              <a:solidFill>
                <a:schemeClr val="dk2"/>
              </a:solidFill>
              <a:latin typeface="Montserrat"/>
              <a:ea typeface="Montserrat"/>
              <a:cs typeface="Montserrat"/>
              <a:sym typeface="Montserrat"/>
            </a:endParaRPr>
          </a:p>
        </p:txBody>
      </p:sp>
      <p:sp>
        <p:nvSpPr>
          <p:cNvPr id="126" name="Google Shape;126;p19"/>
          <p:cNvSpPr txBox="1"/>
          <p:nvPr/>
        </p:nvSpPr>
        <p:spPr>
          <a:xfrm>
            <a:off x="3497093" y="2819875"/>
            <a:ext cx="3969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1500">
                <a:solidFill>
                  <a:schemeClr val="dk2"/>
                </a:solidFill>
                <a:latin typeface="Montserrat"/>
                <a:ea typeface="Montserrat"/>
                <a:cs typeface="Montserrat"/>
                <a:sym typeface="Montserrat"/>
              </a:rPr>
              <a:t>04</a:t>
            </a:r>
            <a:endParaRPr b="1" sz="1500">
              <a:solidFill>
                <a:schemeClr val="dk2"/>
              </a:solidFill>
              <a:latin typeface="Montserrat"/>
              <a:ea typeface="Montserrat"/>
              <a:cs typeface="Montserrat"/>
              <a:sym typeface="Montserrat"/>
            </a:endParaRPr>
          </a:p>
        </p:txBody>
      </p:sp>
      <p:sp>
        <p:nvSpPr>
          <p:cNvPr id="127" name="Google Shape;127;p19"/>
          <p:cNvSpPr txBox="1"/>
          <p:nvPr>
            <p:ph idx="2" type="subTitle"/>
          </p:nvPr>
        </p:nvSpPr>
        <p:spPr>
          <a:xfrm>
            <a:off x="6368675" y="3321975"/>
            <a:ext cx="2318400" cy="1216200"/>
          </a:xfrm>
          <a:prstGeom prst="rect">
            <a:avLst/>
          </a:prstGeom>
        </p:spPr>
        <p:txBody>
          <a:bodyPr anchorCtr="0" anchor="t" bIns="91425" lIns="91425" spcFirstLastPara="1" rIns="91425" wrap="square" tIns="91425">
            <a:normAutofit/>
          </a:bodyPr>
          <a:lstStyle>
            <a:lvl1pPr lvl="0" rtl="0">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8" name="Google Shape;128;p19"/>
          <p:cNvSpPr txBox="1"/>
          <p:nvPr>
            <p:ph idx="3" type="subTitle"/>
          </p:nvPr>
        </p:nvSpPr>
        <p:spPr>
          <a:xfrm>
            <a:off x="470725" y="1394975"/>
            <a:ext cx="2318400" cy="12162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129" name="Google Shape;129;p19"/>
          <p:cNvSpPr txBox="1"/>
          <p:nvPr>
            <p:ph idx="4" type="subTitle"/>
          </p:nvPr>
        </p:nvSpPr>
        <p:spPr>
          <a:xfrm>
            <a:off x="470725" y="3321975"/>
            <a:ext cx="2318400" cy="12162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130" name="Google Shape;130;p19"/>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4200"/>
              <a:buNone/>
              <a:defRPr>
                <a:latin typeface="Lato Light"/>
                <a:ea typeface="Lato Light"/>
                <a:cs typeface="Lato Light"/>
                <a:sym typeface="Lato Light"/>
              </a:defRPr>
            </a:lvl2pPr>
            <a:lvl3pPr lvl="2" rtl="0">
              <a:spcBef>
                <a:spcPts val="0"/>
              </a:spcBef>
              <a:spcAft>
                <a:spcPts val="0"/>
              </a:spcAft>
              <a:buSzPts val="4200"/>
              <a:buNone/>
              <a:defRPr>
                <a:latin typeface="Lato Light"/>
                <a:ea typeface="Lato Light"/>
                <a:cs typeface="Lato Light"/>
                <a:sym typeface="Lato Light"/>
              </a:defRPr>
            </a:lvl3pPr>
            <a:lvl4pPr lvl="3" rtl="0">
              <a:spcBef>
                <a:spcPts val="0"/>
              </a:spcBef>
              <a:spcAft>
                <a:spcPts val="0"/>
              </a:spcAft>
              <a:buSzPts val="4200"/>
              <a:buNone/>
              <a:defRPr>
                <a:latin typeface="Lato Light"/>
                <a:ea typeface="Lato Light"/>
                <a:cs typeface="Lato Light"/>
                <a:sym typeface="Lato Light"/>
              </a:defRPr>
            </a:lvl4pPr>
            <a:lvl5pPr lvl="4" rtl="0">
              <a:spcBef>
                <a:spcPts val="0"/>
              </a:spcBef>
              <a:spcAft>
                <a:spcPts val="0"/>
              </a:spcAft>
              <a:buSzPts val="4200"/>
              <a:buNone/>
              <a:defRPr>
                <a:latin typeface="Lato Light"/>
                <a:ea typeface="Lato Light"/>
                <a:cs typeface="Lato Light"/>
                <a:sym typeface="Lato Light"/>
              </a:defRPr>
            </a:lvl5pPr>
            <a:lvl6pPr lvl="5" rtl="0">
              <a:spcBef>
                <a:spcPts val="0"/>
              </a:spcBef>
              <a:spcAft>
                <a:spcPts val="0"/>
              </a:spcAft>
              <a:buSzPts val="4200"/>
              <a:buNone/>
              <a:defRPr>
                <a:latin typeface="Lato Light"/>
                <a:ea typeface="Lato Light"/>
                <a:cs typeface="Lato Light"/>
                <a:sym typeface="Lato Light"/>
              </a:defRPr>
            </a:lvl6pPr>
            <a:lvl7pPr lvl="6" rtl="0">
              <a:spcBef>
                <a:spcPts val="0"/>
              </a:spcBef>
              <a:spcAft>
                <a:spcPts val="0"/>
              </a:spcAft>
              <a:buSzPts val="4200"/>
              <a:buNone/>
              <a:defRPr>
                <a:latin typeface="Lato Light"/>
                <a:ea typeface="Lato Light"/>
                <a:cs typeface="Lato Light"/>
                <a:sym typeface="Lato Light"/>
              </a:defRPr>
            </a:lvl7pPr>
            <a:lvl8pPr lvl="7" rtl="0">
              <a:spcBef>
                <a:spcPts val="0"/>
              </a:spcBef>
              <a:spcAft>
                <a:spcPts val="0"/>
              </a:spcAft>
              <a:buSzPts val="4200"/>
              <a:buNone/>
              <a:defRPr>
                <a:latin typeface="Lato Light"/>
                <a:ea typeface="Lato Light"/>
                <a:cs typeface="Lato Light"/>
                <a:sym typeface="Lato Light"/>
              </a:defRPr>
            </a:lvl8pPr>
            <a:lvl9pPr lvl="8" rtl="0">
              <a:spcBef>
                <a:spcPts val="0"/>
              </a:spcBef>
              <a:spcAft>
                <a:spcPts val="0"/>
              </a:spcAft>
              <a:buSzPts val="4200"/>
              <a:buNone/>
              <a:defRPr>
                <a:latin typeface="Lato Light"/>
                <a:ea typeface="Lato Light"/>
                <a:cs typeface="Lato Light"/>
                <a:sym typeface="Lato Light"/>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CUSTOM_1_1">
    <p:spTree>
      <p:nvGrpSpPr>
        <p:cNvPr id="131" name="Shape 13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6CEAB"/>
            </a:gs>
            <a:gs pos="100000">
              <a:srgbClr val="448E6A"/>
            </a:gs>
          </a:gsLst>
          <a:path path="circle">
            <a:fillToRect b="50%" l="50%" r="50%" t="50%"/>
          </a:path>
          <a:tileRect/>
        </a:gradFill>
      </p:bgPr>
    </p:bg>
    <p:spTree>
      <p:nvGrpSpPr>
        <p:cNvPr id="135" name="Shape 135"/>
        <p:cNvGrpSpPr/>
        <p:nvPr/>
      </p:nvGrpSpPr>
      <p:grpSpPr>
        <a:xfrm>
          <a:off x="0" y="0"/>
          <a:ext cx="0" cy="0"/>
          <a:chOff x="0" y="0"/>
          <a:chExt cx="0" cy="0"/>
        </a:xfrm>
      </p:grpSpPr>
      <p:sp>
        <p:nvSpPr>
          <p:cNvPr id="136" name="Google Shape;136;p21"/>
          <p:cNvSpPr txBox="1"/>
          <p:nvPr>
            <p:ph type="title"/>
          </p:nvPr>
        </p:nvSpPr>
        <p:spPr>
          <a:xfrm>
            <a:off x="186500" y="571525"/>
            <a:ext cx="8735100" cy="158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sz="3000">
                <a:latin typeface="Inter"/>
                <a:ea typeface="Inter"/>
                <a:cs typeface="Inter"/>
                <a:sym typeface="Inter"/>
              </a:rPr>
              <a:t>Improving Cybersecurity Posture: Boldi AG</a:t>
            </a:r>
            <a:endParaRPr b="1" sz="3000">
              <a:latin typeface="Inter"/>
              <a:ea typeface="Inter"/>
              <a:cs typeface="Inter"/>
              <a:sym typeface="Inter"/>
            </a:endParaRPr>
          </a:p>
        </p:txBody>
      </p:sp>
      <p:sp>
        <p:nvSpPr>
          <p:cNvPr id="137" name="Google Shape;137;p21"/>
          <p:cNvSpPr txBox="1"/>
          <p:nvPr>
            <p:ph idx="1" type="body"/>
          </p:nvPr>
        </p:nvSpPr>
        <p:spPr>
          <a:xfrm>
            <a:off x="732150" y="2229500"/>
            <a:ext cx="7679700" cy="19596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GB" sz="1500">
                <a:latin typeface="Inter SemiBold"/>
                <a:ea typeface="Inter SemiBold"/>
                <a:cs typeface="Inter SemiBold"/>
                <a:sym typeface="Inter SemiBold"/>
              </a:rPr>
              <a:t>An overview of Boldi AG's efforts to enhance cybersecurity and mitigate potential risks</a:t>
            </a:r>
            <a:endParaRPr sz="1500">
              <a:latin typeface="Inter SemiBold"/>
              <a:ea typeface="Inter SemiBold"/>
              <a:cs typeface="Inter SemiBold"/>
              <a:sym typeface="Inter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6CEAB"/>
            </a:gs>
            <a:gs pos="100000">
              <a:srgbClr val="448E6A"/>
            </a:gs>
          </a:gsLst>
          <a:path path="circle">
            <a:fillToRect b="50%" l="50%" r="50%" t="50%"/>
          </a:path>
          <a:tileRect/>
        </a:gradFill>
      </p:bgPr>
    </p:bg>
    <p:spTree>
      <p:nvGrpSpPr>
        <p:cNvPr id="203" name="Shape 203"/>
        <p:cNvGrpSpPr/>
        <p:nvPr/>
      </p:nvGrpSpPr>
      <p:grpSpPr>
        <a:xfrm>
          <a:off x="0" y="0"/>
          <a:ext cx="0" cy="0"/>
          <a:chOff x="0" y="0"/>
          <a:chExt cx="0" cy="0"/>
        </a:xfrm>
      </p:grpSpPr>
      <p:sp>
        <p:nvSpPr>
          <p:cNvPr id="204" name="Google Shape;204;p30"/>
          <p:cNvSpPr txBox="1"/>
          <p:nvPr>
            <p:ph idx="1" type="subTitle"/>
          </p:nvPr>
        </p:nvSpPr>
        <p:spPr>
          <a:xfrm>
            <a:off x="6368675" y="1394975"/>
            <a:ext cx="2318400" cy="1216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GB">
                <a:latin typeface="Inter"/>
                <a:ea typeface="Inter"/>
                <a:cs typeface="Inter"/>
                <a:sym typeface="Inter"/>
              </a:rPr>
              <a:t>Storing backup system at unmonitored offsite facility</a:t>
            </a:r>
            <a:endParaRPr b="1">
              <a:latin typeface="Inter"/>
              <a:ea typeface="Inter"/>
              <a:cs typeface="Inter"/>
              <a:sym typeface="Inter"/>
            </a:endParaRPr>
          </a:p>
        </p:txBody>
      </p:sp>
      <p:sp>
        <p:nvSpPr>
          <p:cNvPr id="205" name="Google Shape;205;p30"/>
          <p:cNvSpPr txBox="1"/>
          <p:nvPr>
            <p:ph idx="2" type="subTitle"/>
          </p:nvPr>
        </p:nvSpPr>
        <p:spPr>
          <a:xfrm>
            <a:off x="6368675" y="3321975"/>
            <a:ext cx="2318400" cy="1216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GB">
                <a:latin typeface="Inter"/>
                <a:ea typeface="Inter"/>
                <a:cs typeface="Inter"/>
                <a:sym typeface="Inter"/>
              </a:rPr>
              <a:t>Potential blind spot for unauthorized access</a:t>
            </a:r>
            <a:endParaRPr b="1">
              <a:latin typeface="Inter"/>
              <a:ea typeface="Inter"/>
              <a:cs typeface="Inter"/>
              <a:sym typeface="Inter"/>
            </a:endParaRPr>
          </a:p>
        </p:txBody>
      </p:sp>
      <p:sp>
        <p:nvSpPr>
          <p:cNvPr id="206" name="Google Shape;206;p30"/>
          <p:cNvSpPr txBox="1"/>
          <p:nvPr>
            <p:ph idx="3" type="subTitle"/>
          </p:nvPr>
        </p:nvSpPr>
        <p:spPr>
          <a:xfrm>
            <a:off x="470725" y="1394975"/>
            <a:ext cx="2318400" cy="12162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b="1" lang="en-GB">
                <a:latin typeface="Inter"/>
                <a:ea typeface="Inter"/>
                <a:cs typeface="Inter"/>
                <a:sym typeface="Inter"/>
              </a:rPr>
              <a:t>Failure to monitor a critical aspect</a:t>
            </a:r>
            <a:endParaRPr b="1">
              <a:latin typeface="Inter"/>
              <a:ea typeface="Inter"/>
              <a:cs typeface="Inter"/>
              <a:sym typeface="Inter"/>
            </a:endParaRPr>
          </a:p>
        </p:txBody>
      </p:sp>
      <p:sp>
        <p:nvSpPr>
          <p:cNvPr id="207" name="Google Shape;207;p30"/>
          <p:cNvSpPr txBox="1"/>
          <p:nvPr>
            <p:ph idx="4" type="subTitle"/>
          </p:nvPr>
        </p:nvSpPr>
        <p:spPr>
          <a:xfrm>
            <a:off x="470725" y="3321975"/>
            <a:ext cx="2318400" cy="12162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b="1" lang="en-GB">
                <a:latin typeface="Inter"/>
                <a:ea typeface="Inter"/>
                <a:cs typeface="Inter"/>
                <a:sym typeface="Inter"/>
              </a:rPr>
              <a:t>Breach of due diligence practices</a:t>
            </a:r>
            <a:endParaRPr b="1">
              <a:latin typeface="Inter"/>
              <a:ea typeface="Inter"/>
              <a:cs typeface="Inter"/>
              <a:sym typeface="Inter"/>
            </a:endParaRPr>
          </a:p>
        </p:txBody>
      </p:sp>
      <p:sp>
        <p:nvSpPr>
          <p:cNvPr id="208" name="Google Shape;208;p30"/>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Inter"/>
                <a:ea typeface="Inter"/>
                <a:cs typeface="Inter"/>
                <a:sym typeface="Inter"/>
              </a:rPr>
              <a:t>Boldi AG's Oversight</a:t>
            </a:r>
            <a:endParaRPr b="1">
              <a:latin typeface="Inter"/>
              <a:ea typeface="Inter"/>
              <a:cs typeface="Inter"/>
              <a:sym typeface="Int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6CEAB"/>
            </a:gs>
            <a:gs pos="100000">
              <a:srgbClr val="448E6A"/>
            </a:gs>
          </a:gsLst>
          <a:path path="circle">
            <a:fillToRect b="50%" l="50%" r="50%" t="50%"/>
          </a:path>
          <a:tileRect/>
        </a:gradFill>
      </p:bgPr>
    </p:bg>
    <p:spTree>
      <p:nvGrpSpPr>
        <p:cNvPr id="212" name="Shape 212"/>
        <p:cNvGrpSpPr/>
        <p:nvPr/>
      </p:nvGrpSpPr>
      <p:grpSpPr>
        <a:xfrm>
          <a:off x="0" y="0"/>
          <a:ext cx="0" cy="0"/>
          <a:chOff x="0" y="0"/>
          <a:chExt cx="0" cy="0"/>
        </a:xfrm>
      </p:grpSpPr>
      <p:sp>
        <p:nvSpPr>
          <p:cNvPr id="213" name="Google Shape;213;p31"/>
          <p:cNvSpPr txBox="1"/>
          <p:nvPr>
            <p:ph type="title"/>
          </p:nvPr>
        </p:nvSpPr>
        <p:spPr>
          <a:xfrm>
            <a:off x="311700" y="315925"/>
            <a:ext cx="8014200" cy="454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GB" sz="2100">
                <a:latin typeface="Inter"/>
                <a:ea typeface="Inter"/>
                <a:cs typeface="Inter"/>
                <a:sym typeface="Inter"/>
              </a:rPr>
              <a:t>Email for Boldi AG team </a:t>
            </a:r>
            <a:endParaRPr b="1" sz="2100">
              <a:latin typeface="Inter"/>
              <a:ea typeface="Inter"/>
              <a:cs typeface="Inter"/>
              <a:sym typeface="Inter"/>
            </a:endParaRPr>
          </a:p>
        </p:txBody>
      </p:sp>
      <p:sp>
        <p:nvSpPr>
          <p:cNvPr id="214" name="Google Shape;214;p31"/>
          <p:cNvSpPr txBox="1"/>
          <p:nvPr>
            <p:ph idx="1" type="body"/>
          </p:nvPr>
        </p:nvSpPr>
        <p:spPr>
          <a:xfrm>
            <a:off x="401925" y="864300"/>
            <a:ext cx="8520600" cy="4507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275"/>
              <a:buFont typeface="Arial"/>
              <a:buNone/>
            </a:pPr>
            <a:r>
              <a:rPr b="1" lang="en-GB" sz="750">
                <a:latin typeface="Inter"/>
                <a:ea typeface="Inter"/>
                <a:cs typeface="Inter"/>
                <a:sym typeface="Inter"/>
              </a:rPr>
              <a:t>Dear Boldi AG Team,</a:t>
            </a:r>
            <a:endParaRPr b="1" sz="750">
              <a:latin typeface="Inter"/>
              <a:ea typeface="Inter"/>
              <a:cs typeface="Inter"/>
              <a:sym typeface="Inter"/>
            </a:endParaRPr>
          </a:p>
          <a:p>
            <a:pPr indent="0" lvl="0" marL="0" rtl="0" algn="l">
              <a:lnSpc>
                <a:spcPct val="95000"/>
              </a:lnSpc>
              <a:spcBef>
                <a:spcPts val="1200"/>
              </a:spcBef>
              <a:spcAft>
                <a:spcPts val="0"/>
              </a:spcAft>
              <a:buSzPts val="275"/>
              <a:buNone/>
            </a:pPr>
            <a:r>
              <a:rPr lang="en-GB" sz="750">
                <a:latin typeface="Inter Light"/>
                <a:ea typeface="Inter Light"/>
                <a:cs typeface="Inter Light"/>
                <a:sym typeface="Inter Light"/>
              </a:rPr>
              <a:t>In light of recent cybersecurity threats, it’s crucial to fortify our defenses and minimize risk. Below are specific actions to enhance our cybersecurity posture:</a:t>
            </a:r>
            <a:endParaRPr sz="750">
              <a:latin typeface="Inter Light"/>
              <a:ea typeface="Inter Light"/>
              <a:cs typeface="Inter Light"/>
              <a:sym typeface="Inter Light"/>
            </a:endParaRPr>
          </a:p>
          <a:p>
            <a:pPr indent="0" lvl="0" marL="0" rtl="0" algn="l">
              <a:lnSpc>
                <a:spcPct val="95000"/>
              </a:lnSpc>
              <a:spcBef>
                <a:spcPts val="1200"/>
              </a:spcBef>
              <a:spcAft>
                <a:spcPts val="0"/>
              </a:spcAft>
              <a:buSzPts val="275"/>
              <a:buNone/>
            </a:pPr>
            <a:r>
              <a:rPr lang="en-GB" sz="750">
                <a:latin typeface="Inter Light"/>
                <a:ea typeface="Inter Light"/>
                <a:cs typeface="Inter Light"/>
                <a:sym typeface="Inter Light"/>
              </a:rPr>
              <a:t>Data Encryption and Backups: Encrypt Sensitive Data: Ensure all critical information is encrypted. Encryption limits unauthorized access.</a:t>
            </a:r>
            <a:endParaRPr sz="750">
              <a:latin typeface="Inter Light"/>
              <a:ea typeface="Inter Light"/>
              <a:cs typeface="Inter Light"/>
              <a:sym typeface="Inter Light"/>
            </a:endParaRPr>
          </a:p>
          <a:p>
            <a:pPr indent="0" lvl="0" marL="0" rtl="0" algn="l">
              <a:lnSpc>
                <a:spcPct val="95000"/>
              </a:lnSpc>
              <a:spcBef>
                <a:spcPts val="1200"/>
              </a:spcBef>
              <a:spcAft>
                <a:spcPts val="0"/>
              </a:spcAft>
              <a:buClr>
                <a:schemeClr val="dk1"/>
              </a:buClr>
              <a:buSzPts val="275"/>
              <a:buFont typeface="Arial"/>
              <a:buNone/>
            </a:pPr>
            <a:r>
              <a:rPr lang="en-GB" sz="750">
                <a:latin typeface="Inter Light"/>
                <a:ea typeface="Inter Light"/>
                <a:cs typeface="Inter Light"/>
                <a:sym typeface="Inter Light"/>
              </a:rPr>
              <a:t>Regular Backups:Implement the 3-2-1 rule—maintain three copies of data, with one stored offsite.</a:t>
            </a:r>
            <a:endParaRPr sz="750">
              <a:latin typeface="Inter Light"/>
              <a:ea typeface="Inter Light"/>
              <a:cs typeface="Inter Light"/>
              <a:sym typeface="Inter Light"/>
            </a:endParaRPr>
          </a:p>
          <a:p>
            <a:pPr indent="0" lvl="0" marL="0" rtl="0" algn="l">
              <a:lnSpc>
                <a:spcPct val="95000"/>
              </a:lnSpc>
              <a:spcBef>
                <a:spcPts val="1200"/>
              </a:spcBef>
              <a:spcAft>
                <a:spcPts val="0"/>
              </a:spcAft>
              <a:buClr>
                <a:schemeClr val="dk1"/>
              </a:buClr>
              <a:buSzPts val="275"/>
              <a:buFont typeface="Arial"/>
              <a:buNone/>
            </a:pPr>
            <a:r>
              <a:rPr lang="en-GB" sz="750">
                <a:latin typeface="Inter Light"/>
                <a:ea typeface="Inter Light"/>
                <a:cs typeface="Inter Light"/>
                <a:sym typeface="Inter Light"/>
              </a:rPr>
              <a:t>Employee Training: Conduct regular cybersecurity awareness training:</a:t>
            </a:r>
            <a:endParaRPr sz="750">
              <a:latin typeface="Inter Light"/>
              <a:ea typeface="Inter Light"/>
              <a:cs typeface="Inter Light"/>
              <a:sym typeface="Inter Light"/>
            </a:endParaRPr>
          </a:p>
          <a:p>
            <a:pPr indent="0" lvl="0" marL="0" rtl="0" algn="l">
              <a:lnSpc>
                <a:spcPct val="95000"/>
              </a:lnSpc>
              <a:spcBef>
                <a:spcPts val="1200"/>
              </a:spcBef>
              <a:spcAft>
                <a:spcPts val="0"/>
              </a:spcAft>
              <a:buClr>
                <a:schemeClr val="dk1"/>
              </a:buClr>
              <a:buSzPts val="275"/>
              <a:buFont typeface="Arial"/>
              <a:buNone/>
            </a:pPr>
            <a:r>
              <a:rPr lang="en-GB" sz="750">
                <a:latin typeface="Inter Light"/>
                <a:ea typeface="Inter Light"/>
                <a:cs typeface="Inter Light"/>
                <a:sym typeface="Inter Light"/>
              </a:rPr>
              <a:t>Phishing Awareness: Educate employees to recognize and avoid phishing emails.</a:t>
            </a:r>
            <a:endParaRPr sz="750">
              <a:latin typeface="Inter Light"/>
              <a:ea typeface="Inter Light"/>
              <a:cs typeface="Inter Light"/>
              <a:sym typeface="Inter Light"/>
            </a:endParaRPr>
          </a:p>
          <a:p>
            <a:pPr indent="0" lvl="0" marL="0" rtl="0" algn="l">
              <a:lnSpc>
                <a:spcPct val="95000"/>
              </a:lnSpc>
              <a:spcBef>
                <a:spcPts val="1200"/>
              </a:spcBef>
              <a:spcAft>
                <a:spcPts val="0"/>
              </a:spcAft>
              <a:buClr>
                <a:schemeClr val="dk1"/>
              </a:buClr>
              <a:buSzPts val="275"/>
              <a:buFont typeface="Arial"/>
              <a:buNone/>
            </a:pPr>
            <a:r>
              <a:rPr lang="en-GB" sz="750">
                <a:latin typeface="Inter Light"/>
                <a:ea typeface="Inter Light"/>
                <a:cs typeface="Inter Light"/>
                <a:sym typeface="Inter Light"/>
              </a:rPr>
              <a:t>Social Engineering: Train them to verify requests for sensitive information.</a:t>
            </a:r>
            <a:endParaRPr sz="750">
              <a:latin typeface="Inter Light"/>
              <a:ea typeface="Inter Light"/>
              <a:cs typeface="Inter Light"/>
              <a:sym typeface="Inter Light"/>
            </a:endParaRPr>
          </a:p>
          <a:p>
            <a:pPr indent="0" lvl="0" marL="0" rtl="0" algn="l">
              <a:lnSpc>
                <a:spcPct val="95000"/>
              </a:lnSpc>
              <a:spcBef>
                <a:spcPts val="1200"/>
              </a:spcBef>
              <a:spcAft>
                <a:spcPts val="0"/>
              </a:spcAft>
              <a:buClr>
                <a:schemeClr val="dk1"/>
              </a:buClr>
              <a:buSzPts val="275"/>
              <a:buFont typeface="Arial"/>
              <a:buNone/>
            </a:pPr>
            <a:r>
              <a:rPr lang="en-GB" sz="750">
                <a:latin typeface="Inter Light"/>
                <a:ea typeface="Inter Light"/>
                <a:cs typeface="Inter Light"/>
                <a:sym typeface="Inter Light"/>
              </a:rPr>
              <a:t>System Updates and Patching: Regularly update software and apply security patches to prevent vulnerabilities.Prioritize critical patches promptly.</a:t>
            </a:r>
            <a:endParaRPr sz="750">
              <a:latin typeface="Inter Light"/>
              <a:ea typeface="Inter Light"/>
              <a:cs typeface="Inter Light"/>
              <a:sym typeface="Inter Light"/>
            </a:endParaRPr>
          </a:p>
          <a:p>
            <a:pPr indent="0" lvl="0" marL="0" rtl="0" algn="l">
              <a:lnSpc>
                <a:spcPct val="95000"/>
              </a:lnSpc>
              <a:spcBef>
                <a:spcPts val="1200"/>
              </a:spcBef>
              <a:spcAft>
                <a:spcPts val="0"/>
              </a:spcAft>
              <a:buClr>
                <a:schemeClr val="dk1"/>
              </a:buClr>
              <a:buSzPts val="275"/>
              <a:buFont typeface="Arial"/>
              <a:buNone/>
            </a:pPr>
            <a:r>
              <a:rPr lang="en-GB" sz="750">
                <a:latin typeface="Inter Light"/>
                <a:ea typeface="Inter Light"/>
                <a:cs typeface="Inter Light"/>
                <a:sym typeface="Inter Light"/>
              </a:rPr>
              <a:t>Access Controls:Limit user access based on roles and responsibilities.Implement strong authentication mechanisms (e.g., multi-factor authentication).</a:t>
            </a:r>
            <a:endParaRPr sz="750">
              <a:latin typeface="Inter Light"/>
              <a:ea typeface="Inter Light"/>
              <a:cs typeface="Inter Light"/>
              <a:sym typeface="Inter Light"/>
            </a:endParaRPr>
          </a:p>
          <a:p>
            <a:pPr indent="0" lvl="0" marL="0" rtl="0" algn="l">
              <a:lnSpc>
                <a:spcPct val="95000"/>
              </a:lnSpc>
              <a:spcBef>
                <a:spcPts val="1200"/>
              </a:spcBef>
              <a:spcAft>
                <a:spcPts val="0"/>
              </a:spcAft>
              <a:buClr>
                <a:schemeClr val="dk1"/>
              </a:buClr>
              <a:buSzPts val="275"/>
              <a:buFont typeface="Arial"/>
              <a:buNone/>
            </a:pPr>
            <a:r>
              <a:rPr lang="en-GB" sz="750">
                <a:latin typeface="Inter Light"/>
                <a:ea typeface="Inter Light"/>
                <a:cs typeface="Inter Light"/>
                <a:sym typeface="Inter Light"/>
              </a:rPr>
              <a:t>Vendor Risk Assessment: Assess and monitor third-party vendors’ security practices.Ensure they align with our cybersecurity standards.</a:t>
            </a:r>
            <a:endParaRPr sz="750">
              <a:latin typeface="Inter Light"/>
              <a:ea typeface="Inter Light"/>
              <a:cs typeface="Inter Light"/>
              <a:sym typeface="Inter Light"/>
            </a:endParaRPr>
          </a:p>
          <a:p>
            <a:pPr indent="0" lvl="0" marL="0" rtl="0" algn="l">
              <a:lnSpc>
                <a:spcPct val="95000"/>
              </a:lnSpc>
              <a:spcBef>
                <a:spcPts val="1200"/>
              </a:spcBef>
              <a:spcAft>
                <a:spcPts val="0"/>
              </a:spcAft>
              <a:buClr>
                <a:schemeClr val="dk1"/>
              </a:buClr>
              <a:buSzPts val="275"/>
              <a:buFont typeface="Arial"/>
              <a:buNone/>
            </a:pPr>
            <a:r>
              <a:rPr lang="en-GB" sz="750">
                <a:latin typeface="Inter Light"/>
                <a:ea typeface="Inter Light"/>
                <a:cs typeface="Inter Light"/>
                <a:sym typeface="Inter Light"/>
              </a:rPr>
              <a:t>Reduce Attack Surface: Secure exposed services and minimize unnecessary network entry points.Regularly review and close unused ports.</a:t>
            </a:r>
            <a:endParaRPr sz="750">
              <a:latin typeface="Inter Light"/>
              <a:ea typeface="Inter Light"/>
              <a:cs typeface="Inter Light"/>
              <a:sym typeface="Inter Light"/>
            </a:endParaRPr>
          </a:p>
          <a:p>
            <a:pPr indent="0" lvl="0" marL="0" rtl="0" algn="l">
              <a:lnSpc>
                <a:spcPct val="95000"/>
              </a:lnSpc>
              <a:spcBef>
                <a:spcPts val="1200"/>
              </a:spcBef>
              <a:spcAft>
                <a:spcPts val="0"/>
              </a:spcAft>
              <a:buClr>
                <a:schemeClr val="dk1"/>
              </a:buClr>
              <a:buSzPts val="275"/>
              <a:buFont typeface="Arial"/>
              <a:buNone/>
            </a:pPr>
            <a:r>
              <a:rPr lang="en-GB" sz="750">
                <a:latin typeface="Inter Light"/>
                <a:ea typeface="Inter Light"/>
                <a:cs typeface="Inter Light"/>
                <a:sym typeface="Inter Light"/>
              </a:rPr>
              <a:t>Physical Security: Pay attention to physical access controls: Restricted Areas: Limit access to server rooms and critical infrastructure.</a:t>
            </a:r>
            <a:endParaRPr sz="750">
              <a:latin typeface="Inter Light"/>
              <a:ea typeface="Inter Light"/>
              <a:cs typeface="Inter Light"/>
              <a:sym typeface="Inter Light"/>
            </a:endParaRPr>
          </a:p>
          <a:p>
            <a:pPr indent="0" lvl="0" marL="0" rtl="0" algn="l">
              <a:lnSpc>
                <a:spcPct val="95000"/>
              </a:lnSpc>
              <a:spcBef>
                <a:spcPts val="1200"/>
              </a:spcBef>
              <a:spcAft>
                <a:spcPts val="0"/>
              </a:spcAft>
              <a:buClr>
                <a:schemeClr val="dk1"/>
              </a:buClr>
              <a:buSzPts val="275"/>
              <a:buFont typeface="Arial"/>
              <a:buNone/>
            </a:pPr>
            <a:r>
              <a:rPr lang="en-GB" sz="750">
                <a:latin typeface="Inter Light"/>
                <a:ea typeface="Inter Light"/>
                <a:cs typeface="Inter Light"/>
                <a:sym typeface="Inter Light"/>
              </a:rPr>
              <a:t>Visitor Policies: Verify visitors’ identity and purpose.</a:t>
            </a:r>
            <a:endParaRPr sz="750">
              <a:latin typeface="Inter Light"/>
              <a:ea typeface="Inter Light"/>
              <a:cs typeface="Inter Light"/>
              <a:sym typeface="Inter Light"/>
            </a:endParaRPr>
          </a:p>
          <a:p>
            <a:pPr indent="0" lvl="0" marL="0" rtl="0" algn="l">
              <a:lnSpc>
                <a:spcPct val="95000"/>
              </a:lnSpc>
              <a:spcBef>
                <a:spcPts val="1200"/>
              </a:spcBef>
              <a:spcAft>
                <a:spcPts val="0"/>
              </a:spcAft>
              <a:buClr>
                <a:schemeClr val="dk1"/>
              </a:buClr>
              <a:buSzPts val="275"/>
              <a:buFont typeface="Arial"/>
              <a:buNone/>
            </a:pPr>
            <a:r>
              <a:rPr lang="en-GB" sz="750">
                <a:latin typeface="Inter Light"/>
                <a:ea typeface="Inter Light"/>
                <a:cs typeface="Inter Light"/>
                <a:sym typeface="Inter Light"/>
              </a:rPr>
              <a:t>Emergency Killswitch: Have a mechanism to quickly disconnect systems during an attack.This prevents further spread of malware.</a:t>
            </a:r>
            <a:endParaRPr sz="750">
              <a:latin typeface="Inter Light"/>
              <a:ea typeface="Inter Light"/>
              <a:cs typeface="Inter Light"/>
              <a:sym typeface="Inter Light"/>
            </a:endParaRPr>
          </a:p>
          <a:p>
            <a:pPr indent="0" lvl="0" marL="0" rtl="0" algn="l">
              <a:lnSpc>
                <a:spcPct val="95000"/>
              </a:lnSpc>
              <a:spcBef>
                <a:spcPts val="1200"/>
              </a:spcBef>
              <a:spcAft>
                <a:spcPts val="0"/>
              </a:spcAft>
              <a:buClr>
                <a:schemeClr val="dk1"/>
              </a:buClr>
              <a:buSzPts val="275"/>
              <a:buFont typeface="Arial"/>
              <a:buNone/>
            </a:pPr>
            <a:r>
              <a:rPr lang="en-GB" sz="750">
                <a:latin typeface="Inter Light"/>
                <a:ea typeface="Inter Light"/>
                <a:cs typeface="Inter Light"/>
                <a:sym typeface="Inter Light"/>
              </a:rPr>
              <a:t>These are a few recommendations from the information provided in your voicemail. I would be more than happy to discuss how we can ensure Boldi AG is protected from ransomware attacks.                                                                                           </a:t>
            </a:r>
            <a:r>
              <a:rPr b="1" lang="en-GB" sz="950">
                <a:latin typeface="Inter"/>
                <a:ea typeface="Inter"/>
                <a:cs typeface="Inter"/>
                <a:sym typeface="Inter"/>
              </a:rPr>
              <a:t>  Kind Regards Temitayo Kayode </a:t>
            </a:r>
            <a:endParaRPr b="1" sz="950">
              <a:latin typeface="Inter"/>
              <a:ea typeface="Inter"/>
              <a:cs typeface="Inter"/>
              <a:sym typeface="Inter"/>
            </a:endParaRPr>
          </a:p>
          <a:p>
            <a:pPr indent="0" lvl="0" marL="0" rtl="0" algn="l">
              <a:lnSpc>
                <a:spcPct val="95000"/>
              </a:lnSpc>
              <a:spcBef>
                <a:spcPts val="1200"/>
              </a:spcBef>
              <a:spcAft>
                <a:spcPts val="1200"/>
              </a:spcAft>
              <a:buSzPts val="275"/>
              <a:buNone/>
            </a:pPr>
            <a:r>
              <a:t/>
            </a:r>
            <a:endParaRPr sz="750">
              <a:latin typeface="Inter Light"/>
              <a:ea typeface="Inter Light"/>
              <a:cs typeface="Inter Light"/>
              <a:sym typeface="Inter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6CEAB"/>
            </a:gs>
            <a:gs pos="100000">
              <a:srgbClr val="448E6A"/>
            </a:gs>
          </a:gsLst>
          <a:path path="circle">
            <a:fillToRect b="50%" l="50%" r="50%" t="50%"/>
          </a:path>
          <a:tileRect/>
        </a:gradFill>
      </p:bgPr>
    </p:bg>
    <p:spTree>
      <p:nvGrpSpPr>
        <p:cNvPr id="141" name="Shape 141"/>
        <p:cNvGrpSpPr/>
        <p:nvPr/>
      </p:nvGrpSpPr>
      <p:grpSpPr>
        <a:xfrm>
          <a:off x="0" y="0"/>
          <a:ext cx="0" cy="0"/>
          <a:chOff x="0" y="0"/>
          <a:chExt cx="0" cy="0"/>
        </a:xfrm>
      </p:grpSpPr>
      <p:sp>
        <p:nvSpPr>
          <p:cNvPr id="142" name="Google Shape;142;p22"/>
          <p:cNvSpPr txBox="1"/>
          <p:nvPr>
            <p:ph idx="1" type="subTitle"/>
          </p:nvPr>
        </p:nvSpPr>
        <p:spPr>
          <a:xfrm>
            <a:off x="6354875" y="1183150"/>
            <a:ext cx="2318400" cy="995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sz="1400">
                <a:latin typeface="Inter SemiBold"/>
                <a:ea typeface="Inter SemiBold"/>
                <a:cs typeface="Inter SemiBold"/>
                <a:sym typeface="Inter SemiBold"/>
              </a:rPr>
              <a:t>Purpose of Presentation: Improve cybersecurity posture</a:t>
            </a:r>
            <a:endParaRPr sz="1400">
              <a:latin typeface="Inter SemiBold"/>
              <a:ea typeface="Inter SemiBold"/>
              <a:cs typeface="Inter SemiBold"/>
              <a:sym typeface="Inter SemiBold"/>
            </a:endParaRPr>
          </a:p>
        </p:txBody>
      </p:sp>
      <p:sp>
        <p:nvSpPr>
          <p:cNvPr id="143" name="Google Shape;143;p22"/>
          <p:cNvSpPr txBox="1"/>
          <p:nvPr>
            <p:ph idx="2" type="subTitle"/>
          </p:nvPr>
        </p:nvSpPr>
        <p:spPr>
          <a:xfrm>
            <a:off x="6354875" y="2399350"/>
            <a:ext cx="2318400" cy="1047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sz="1400">
                <a:latin typeface="Inter SemiBold"/>
                <a:ea typeface="Inter SemiBold"/>
                <a:cs typeface="Inter SemiBold"/>
                <a:sym typeface="Inter SemiBold"/>
              </a:rPr>
              <a:t>Recent ransomware attack on a competitor</a:t>
            </a:r>
            <a:endParaRPr sz="1400">
              <a:latin typeface="Inter SemiBold"/>
              <a:ea typeface="Inter SemiBold"/>
              <a:cs typeface="Inter SemiBold"/>
              <a:sym typeface="Inter SemiBold"/>
            </a:endParaRPr>
          </a:p>
        </p:txBody>
      </p:sp>
      <p:sp>
        <p:nvSpPr>
          <p:cNvPr id="144" name="Google Shape;144;p22"/>
          <p:cNvSpPr txBox="1"/>
          <p:nvPr>
            <p:ph idx="3" type="subTitle"/>
          </p:nvPr>
        </p:nvSpPr>
        <p:spPr>
          <a:xfrm>
            <a:off x="456925" y="1278100"/>
            <a:ext cx="2318400" cy="12162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GB" sz="1400">
                <a:latin typeface="Inter SemiBold"/>
                <a:ea typeface="Inter SemiBold"/>
                <a:cs typeface="Inter SemiBold"/>
                <a:sym typeface="Inter SemiBold"/>
              </a:rPr>
              <a:t>Identified vulnerabilities in Boldi AG</a:t>
            </a:r>
            <a:endParaRPr sz="1400">
              <a:latin typeface="Inter SemiBold"/>
              <a:ea typeface="Inter SemiBold"/>
              <a:cs typeface="Inter SemiBold"/>
              <a:sym typeface="Inter SemiBold"/>
            </a:endParaRPr>
          </a:p>
        </p:txBody>
      </p:sp>
      <p:sp>
        <p:nvSpPr>
          <p:cNvPr id="145" name="Google Shape;145;p22"/>
          <p:cNvSpPr txBox="1"/>
          <p:nvPr>
            <p:ph idx="4" type="subTitle"/>
          </p:nvPr>
        </p:nvSpPr>
        <p:spPr>
          <a:xfrm>
            <a:off x="470725" y="3321975"/>
            <a:ext cx="2318400" cy="12162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GB" sz="1400">
                <a:latin typeface="Inter SemiBold"/>
                <a:ea typeface="Inter SemiBold"/>
                <a:cs typeface="Inter SemiBold"/>
                <a:sym typeface="Inter SemiBold"/>
              </a:rPr>
              <a:t>Last information risk analysis in 2014</a:t>
            </a:r>
            <a:endParaRPr sz="1400">
              <a:latin typeface="Inter SemiBold"/>
              <a:ea typeface="Inter SemiBold"/>
              <a:cs typeface="Inter SemiBold"/>
              <a:sym typeface="Inter SemiBold"/>
            </a:endParaRPr>
          </a:p>
        </p:txBody>
      </p:sp>
      <p:sp>
        <p:nvSpPr>
          <p:cNvPr id="146" name="Google Shape;146;p22"/>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sz="2700">
                <a:latin typeface="Inter"/>
                <a:ea typeface="Inter"/>
                <a:cs typeface="Inter"/>
                <a:sym typeface="Inter"/>
              </a:rPr>
              <a:t>Introduction</a:t>
            </a:r>
            <a:endParaRPr b="1" sz="2700">
              <a:latin typeface="Inter"/>
              <a:ea typeface="Inter"/>
              <a:cs typeface="Inter"/>
              <a:sym typeface="Inter"/>
            </a:endParaRPr>
          </a:p>
        </p:txBody>
      </p:sp>
      <p:sp>
        <p:nvSpPr>
          <p:cNvPr id="147" name="Google Shape;147;p22"/>
          <p:cNvSpPr txBox="1"/>
          <p:nvPr>
            <p:ph idx="5" type="subTitle"/>
          </p:nvPr>
        </p:nvSpPr>
        <p:spPr>
          <a:xfrm>
            <a:off x="6354875" y="3668350"/>
            <a:ext cx="2318400" cy="1216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sz="1400">
                <a:latin typeface="Inter SemiBold"/>
                <a:ea typeface="Inter SemiBold"/>
                <a:cs typeface="Inter SemiBold"/>
                <a:sym typeface="Inter SemiBold"/>
              </a:rPr>
              <a:t>Backup system stored at unmonitored offsite facility</a:t>
            </a:r>
            <a:endParaRPr sz="1400">
              <a:latin typeface="Inter SemiBold"/>
              <a:ea typeface="Inter SemiBold"/>
              <a:cs typeface="Inter SemiBold"/>
              <a:sym typeface="Inter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6CEAB"/>
            </a:gs>
            <a:gs pos="100000">
              <a:srgbClr val="448E6A"/>
            </a:gs>
          </a:gsLst>
          <a:path path="circle">
            <a:fillToRect b="50%" l="50%" r="50%" t="50%"/>
          </a:path>
          <a:tileRect/>
        </a:gradFill>
      </p:bgPr>
    </p:bg>
    <p:spTree>
      <p:nvGrpSpPr>
        <p:cNvPr id="151" name="Shape 151"/>
        <p:cNvGrpSpPr/>
        <p:nvPr/>
      </p:nvGrpSpPr>
      <p:grpSpPr>
        <a:xfrm>
          <a:off x="0" y="0"/>
          <a:ext cx="0" cy="0"/>
          <a:chOff x="0" y="0"/>
          <a:chExt cx="0" cy="0"/>
        </a:xfrm>
      </p:grpSpPr>
      <p:sp>
        <p:nvSpPr>
          <p:cNvPr id="152" name="Google Shape;152;p23"/>
          <p:cNvSpPr txBox="1"/>
          <p:nvPr>
            <p:ph type="title"/>
          </p:nvPr>
        </p:nvSpPr>
        <p:spPr>
          <a:xfrm>
            <a:off x="732150" y="227888"/>
            <a:ext cx="7679700" cy="9543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GB" sz="2500">
                <a:latin typeface="Inter SemiBold"/>
                <a:ea typeface="Inter SemiBold"/>
                <a:cs typeface="Inter SemiBold"/>
                <a:sym typeface="Inter SemiBold"/>
              </a:rPr>
              <a:t>Purpose of Presentation: </a:t>
            </a:r>
            <a:endParaRPr sz="2500">
              <a:latin typeface="Inter SemiBold"/>
              <a:ea typeface="Inter SemiBold"/>
              <a:cs typeface="Inter SemiBold"/>
              <a:sym typeface="Inter SemiBold"/>
            </a:endParaRPr>
          </a:p>
          <a:p>
            <a:pPr indent="0" lvl="0" marL="0" rtl="0" algn="ctr">
              <a:spcBef>
                <a:spcPts val="0"/>
              </a:spcBef>
              <a:spcAft>
                <a:spcPts val="0"/>
              </a:spcAft>
              <a:buNone/>
            </a:pPr>
            <a:r>
              <a:rPr lang="en-GB" sz="2500">
                <a:latin typeface="Inter SemiBold"/>
                <a:ea typeface="Inter SemiBold"/>
                <a:cs typeface="Inter SemiBold"/>
                <a:sym typeface="Inter SemiBold"/>
              </a:rPr>
              <a:t>Enhancing Boldi AG’s Cybersecurity Posture</a:t>
            </a:r>
            <a:endParaRPr sz="2500">
              <a:latin typeface="Inter SemiBold"/>
              <a:ea typeface="Inter SemiBold"/>
              <a:cs typeface="Inter SemiBold"/>
              <a:sym typeface="Inter SemiBold"/>
            </a:endParaRPr>
          </a:p>
        </p:txBody>
      </p:sp>
      <p:sp>
        <p:nvSpPr>
          <p:cNvPr id="153" name="Google Shape;153;p23"/>
          <p:cNvSpPr txBox="1"/>
          <p:nvPr>
            <p:ph idx="1" type="body"/>
          </p:nvPr>
        </p:nvSpPr>
        <p:spPr>
          <a:xfrm>
            <a:off x="246900" y="1377275"/>
            <a:ext cx="8897100" cy="35616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0"/>
              </a:spcAft>
              <a:buSzPts val="605"/>
              <a:buNone/>
            </a:pPr>
            <a:r>
              <a:rPr lang="en-GB" sz="1515">
                <a:latin typeface="Inter Medium"/>
                <a:ea typeface="Inter Medium"/>
                <a:cs typeface="Inter Medium"/>
                <a:sym typeface="Inter Medium"/>
              </a:rPr>
              <a:t>Boldi AG faces critical vulnerabilities in its cybersecurity practices, exacerbated by the recent ransomware attack on a competitor. To bolster its defenses, Boldi AG aims to improve its information risk management. </a:t>
            </a:r>
            <a:endParaRPr sz="1515">
              <a:latin typeface="Inter Medium"/>
              <a:ea typeface="Inter Medium"/>
              <a:cs typeface="Inter Medium"/>
              <a:sym typeface="Inter Medium"/>
            </a:endParaRPr>
          </a:p>
          <a:p>
            <a:pPr indent="0" lvl="0" marL="0" rtl="0" algn="l">
              <a:lnSpc>
                <a:spcPct val="95000"/>
              </a:lnSpc>
              <a:spcBef>
                <a:spcPts val="1200"/>
              </a:spcBef>
              <a:spcAft>
                <a:spcPts val="0"/>
              </a:spcAft>
              <a:buSzPts val="605"/>
              <a:buNone/>
            </a:pPr>
            <a:r>
              <a:rPr b="1" lang="en-GB" sz="1515">
                <a:latin typeface="Inter"/>
                <a:ea typeface="Inter"/>
                <a:cs typeface="Inter"/>
                <a:sym typeface="Inter"/>
              </a:rPr>
              <a:t>Key points include:</a:t>
            </a:r>
            <a:endParaRPr b="1" sz="1515">
              <a:latin typeface="Inter"/>
              <a:ea typeface="Inter"/>
              <a:cs typeface="Inter"/>
              <a:sym typeface="Inter"/>
            </a:endParaRPr>
          </a:p>
          <a:p>
            <a:pPr indent="0" lvl="0" marL="0" rtl="0" algn="l">
              <a:lnSpc>
                <a:spcPct val="95000"/>
              </a:lnSpc>
              <a:spcBef>
                <a:spcPts val="1200"/>
              </a:spcBef>
              <a:spcAft>
                <a:spcPts val="0"/>
              </a:spcAft>
              <a:buSzPts val="605"/>
              <a:buNone/>
            </a:pPr>
            <a:r>
              <a:rPr b="1" lang="en-GB" sz="1515">
                <a:latin typeface="Inter"/>
                <a:ea typeface="Inter"/>
                <a:cs typeface="Inter"/>
                <a:sym typeface="Inter"/>
              </a:rPr>
              <a:t>Risk Assessment Update: </a:t>
            </a:r>
            <a:r>
              <a:rPr lang="en-GB" sz="1515">
                <a:latin typeface="Inter Medium"/>
                <a:ea typeface="Inter Medium"/>
                <a:cs typeface="Inter Medium"/>
                <a:sym typeface="Inter Medium"/>
              </a:rPr>
              <a:t>Boldi AG needs to conduct a fresh risk assessment to identify current vulnerabilities and threats, as the last analysis was in 2014</a:t>
            </a:r>
            <a:endParaRPr sz="1515">
              <a:latin typeface="Inter Medium"/>
              <a:ea typeface="Inter Medium"/>
              <a:cs typeface="Inter Medium"/>
              <a:sym typeface="Inter Medium"/>
            </a:endParaRPr>
          </a:p>
          <a:p>
            <a:pPr indent="0" lvl="0" marL="0" rtl="0" algn="l">
              <a:lnSpc>
                <a:spcPct val="95000"/>
              </a:lnSpc>
              <a:spcBef>
                <a:spcPts val="1200"/>
              </a:spcBef>
              <a:spcAft>
                <a:spcPts val="0"/>
              </a:spcAft>
              <a:buSzPts val="605"/>
              <a:buNone/>
            </a:pPr>
            <a:r>
              <a:rPr b="1" lang="en-GB" sz="1515">
                <a:latin typeface="Inter"/>
                <a:ea typeface="Inter"/>
                <a:cs typeface="Inter"/>
                <a:sym typeface="Inter"/>
              </a:rPr>
              <a:t>Offsite Backup Security:</a:t>
            </a:r>
            <a:r>
              <a:rPr lang="en-GB" sz="1515">
                <a:latin typeface="Inter Medium"/>
                <a:ea typeface="Inter Medium"/>
                <a:cs typeface="Inter Medium"/>
                <a:sym typeface="Inter Medium"/>
              </a:rPr>
              <a:t> Boldi AG stores backups offsite, but the facility lacks 24/7 monitoring, posing a risk of unauthorized access.</a:t>
            </a:r>
            <a:endParaRPr sz="1515">
              <a:latin typeface="Inter Medium"/>
              <a:ea typeface="Inter Medium"/>
              <a:cs typeface="Inter Medium"/>
              <a:sym typeface="Inter Medium"/>
            </a:endParaRPr>
          </a:p>
          <a:p>
            <a:pPr indent="0" lvl="0" marL="0" rtl="0" algn="l">
              <a:lnSpc>
                <a:spcPct val="95000"/>
              </a:lnSpc>
              <a:spcBef>
                <a:spcPts val="1200"/>
              </a:spcBef>
              <a:spcAft>
                <a:spcPts val="0"/>
              </a:spcAft>
              <a:buNone/>
            </a:pPr>
            <a:r>
              <a:rPr b="1" lang="en-GB" sz="1515">
                <a:latin typeface="Inter"/>
                <a:ea typeface="Inter"/>
                <a:cs typeface="Inter"/>
                <a:sym typeface="Inter"/>
              </a:rPr>
              <a:t>Cybersecurity Enhancement Strategy: </a:t>
            </a:r>
            <a:r>
              <a:rPr lang="en-GB" sz="1515">
                <a:latin typeface="Inter Medium"/>
                <a:ea typeface="Inter Medium"/>
                <a:cs typeface="Inter Medium"/>
                <a:sym typeface="Inter Medium"/>
              </a:rPr>
              <a:t>Prioritize due diligence by regularly assessing security measures.Implement robust monitoring, access controls, and incident response protocols.</a:t>
            </a:r>
            <a:endParaRPr sz="1515">
              <a:latin typeface="Inter Medium"/>
              <a:ea typeface="Inter Medium"/>
              <a:cs typeface="Inter Medium"/>
              <a:sym typeface="Inter Medium"/>
            </a:endParaRPr>
          </a:p>
          <a:p>
            <a:pPr indent="0" lvl="0" marL="0" rtl="0" algn="l">
              <a:lnSpc>
                <a:spcPct val="95000"/>
              </a:lnSpc>
              <a:spcBef>
                <a:spcPts val="1200"/>
              </a:spcBef>
              <a:spcAft>
                <a:spcPts val="0"/>
              </a:spcAft>
              <a:buSzPts val="605"/>
              <a:buNone/>
            </a:pPr>
            <a:r>
              <a:t/>
            </a:r>
            <a:endParaRPr sz="1515">
              <a:latin typeface="Inter Medium"/>
              <a:ea typeface="Inter Medium"/>
              <a:cs typeface="Inter Medium"/>
              <a:sym typeface="Inter Medium"/>
            </a:endParaRPr>
          </a:p>
          <a:p>
            <a:pPr indent="0" lvl="0" marL="0" rtl="0" algn="ctr">
              <a:lnSpc>
                <a:spcPct val="95000"/>
              </a:lnSpc>
              <a:spcBef>
                <a:spcPts val="1200"/>
              </a:spcBef>
              <a:spcAft>
                <a:spcPts val="1200"/>
              </a:spcAft>
              <a:buSzPts val="605"/>
              <a:buNone/>
            </a:pPr>
            <a:r>
              <a:t/>
            </a:r>
            <a:endParaRPr sz="1515">
              <a:latin typeface="Inter Medium"/>
              <a:ea typeface="Inter Medium"/>
              <a:cs typeface="Inter Medium"/>
              <a:sym typeface="Inter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6CEAB"/>
            </a:gs>
            <a:gs pos="100000">
              <a:srgbClr val="448E6A"/>
            </a:gs>
          </a:gsLst>
          <a:path path="circle">
            <a:fillToRect b="50%" l="50%" r="50%" t="50%"/>
          </a:path>
          <a:tileRect/>
        </a:gradFill>
      </p:bgPr>
    </p:bg>
    <p:spTree>
      <p:nvGrpSpPr>
        <p:cNvPr id="157" name="Shape 157"/>
        <p:cNvGrpSpPr/>
        <p:nvPr/>
      </p:nvGrpSpPr>
      <p:grpSpPr>
        <a:xfrm>
          <a:off x="0" y="0"/>
          <a:ext cx="0" cy="0"/>
          <a:chOff x="0" y="0"/>
          <a:chExt cx="0" cy="0"/>
        </a:xfrm>
      </p:grpSpPr>
      <p:sp>
        <p:nvSpPr>
          <p:cNvPr id="158" name="Google Shape;158;p24"/>
          <p:cNvSpPr txBox="1"/>
          <p:nvPr>
            <p:ph type="title"/>
          </p:nvPr>
        </p:nvSpPr>
        <p:spPr>
          <a:xfrm>
            <a:off x="383075" y="167975"/>
            <a:ext cx="7753500" cy="6156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b="1" lang="en-GB" sz="2800">
                <a:latin typeface="Inter"/>
                <a:ea typeface="Inter"/>
                <a:cs typeface="Inter"/>
                <a:sym typeface="Inter"/>
              </a:rPr>
              <a:t>Due Care vs Due Diligence</a:t>
            </a:r>
            <a:endParaRPr b="1" sz="2800">
              <a:latin typeface="Inter"/>
              <a:ea typeface="Inter"/>
              <a:cs typeface="Inter"/>
              <a:sym typeface="Inter"/>
            </a:endParaRPr>
          </a:p>
        </p:txBody>
      </p:sp>
      <p:sp>
        <p:nvSpPr>
          <p:cNvPr id="159" name="Google Shape;159;p24"/>
          <p:cNvSpPr txBox="1"/>
          <p:nvPr>
            <p:ph idx="1" type="subTitle"/>
          </p:nvPr>
        </p:nvSpPr>
        <p:spPr>
          <a:xfrm>
            <a:off x="383075" y="997400"/>
            <a:ext cx="2469000" cy="407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sz="2000" u="sng">
                <a:latin typeface="Inter Medium"/>
                <a:ea typeface="Inter Medium"/>
                <a:cs typeface="Inter Medium"/>
                <a:sym typeface="Inter Medium"/>
              </a:rPr>
              <a:t>Due Care</a:t>
            </a:r>
            <a:endParaRPr sz="2000" u="sng">
              <a:latin typeface="Inter Medium"/>
              <a:ea typeface="Inter Medium"/>
              <a:cs typeface="Inter Medium"/>
              <a:sym typeface="Inter Medium"/>
            </a:endParaRPr>
          </a:p>
        </p:txBody>
      </p:sp>
      <p:sp>
        <p:nvSpPr>
          <p:cNvPr id="160" name="Google Shape;160;p24"/>
          <p:cNvSpPr txBox="1"/>
          <p:nvPr>
            <p:ph idx="2" type="subTitle"/>
          </p:nvPr>
        </p:nvSpPr>
        <p:spPr>
          <a:xfrm>
            <a:off x="5270013" y="1003550"/>
            <a:ext cx="2469000" cy="395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sz="2000" u="sng">
                <a:latin typeface="Inter Medium"/>
                <a:ea typeface="Inter Medium"/>
                <a:cs typeface="Inter Medium"/>
                <a:sym typeface="Inter Medium"/>
              </a:rPr>
              <a:t>Due Diligence </a:t>
            </a:r>
            <a:endParaRPr sz="2000" u="sng">
              <a:latin typeface="Inter Medium"/>
              <a:ea typeface="Inter Medium"/>
              <a:cs typeface="Inter Medium"/>
              <a:sym typeface="Inter Medium"/>
            </a:endParaRPr>
          </a:p>
        </p:txBody>
      </p:sp>
      <p:sp>
        <p:nvSpPr>
          <p:cNvPr id="161" name="Google Shape;161;p24"/>
          <p:cNvSpPr txBox="1"/>
          <p:nvPr>
            <p:ph idx="3" type="subTitle"/>
          </p:nvPr>
        </p:nvSpPr>
        <p:spPr>
          <a:xfrm>
            <a:off x="383075" y="1931975"/>
            <a:ext cx="3430800" cy="2637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sz="1600">
                <a:latin typeface="Inter"/>
                <a:ea typeface="Inter"/>
                <a:cs typeface="Inter"/>
                <a:sym typeface="Inter"/>
              </a:rPr>
              <a:t>I</a:t>
            </a:r>
            <a:r>
              <a:rPr lang="en-GB" sz="1600">
                <a:latin typeface="Inter"/>
                <a:ea typeface="Inter"/>
                <a:cs typeface="Inter"/>
                <a:sym typeface="Inter"/>
              </a:rPr>
              <a:t>n relation to protection of data, due care involves taking the necessary steps to ensure that information and data is secured at all times. Due Care is necessary in order to ensure that sensitive information is not compromised. </a:t>
            </a:r>
            <a:endParaRPr sz="1600">
              <a:latin typeface="Inter"/>
              <a:ea typeface="Inter"/>
              <a:cs typeface="Inter"/>
              <a:sym typeface="Inter"/>
            </a:endParaRPr>
          </a:p>
        </p:txBody>
      </p:sp>
      <p:sp>
        <p:nvSpPr>
          <p:cNvPr id="162" name="Google Shape;162;p24"/>
          <p:cNvSpPr txBox="1"/>
          <p:nvPr>
            <p:ph idx="3" type="subTitle"/>
          </p:nvPr>
        </p:nvSpPr>
        <p:spPr>
          <a:xfrm>
            <a:off x="4174950" y="1931975"/>
            <a:ext cx="4969200" cy="291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latin typeface="Inter"/>
                <a:ea typeface="Inter"/>
                <a:cs typeface="Inter"/>
                <a:sym typeface="Inter"/>
              </a:rPr>
              <a:t>This involves information gathering and continuous analysis on what ,why and when, and how data should be secured. research is paramount in protecting an organisation's valuable information. An understanding of the company's information security procedures and policies and staying abreast of vulnerability and exploit development is part of a strong approach to due diligence.</a:t>
            </a:r>
            <a:endParaRPr sz="1600">
              <a:latin typeface="Inter"/>
              <a:ea typeface="Inter"/>
              <a:cs typeface="Inter"/>
              <a:sym typeface="Inter"/>
            </a:endParaRPr>
          </a:p>
          <a:p>
            <a:pPr indent="0" lvl="0" marL="0" rtl="0" algn="l">
              <a:spcBef>
                <a:spcPts val="1200"/>
              </a:spcBef>
              <a:spcAft>
                <a:spcPts val="1200"/>
              </a:spcAft>
              <a:buNone/>
            </a:pPr>
            <a:r>
              <a:t/>
            </a:r>
            <a:endParaRPr sz="1600">
              <a:latin typeface="Inter"/>
              <a:ea typeface="Inter"/>
              <a:cs typeface="Inter"/>
              <a:sym typeface="Int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6CEAB"/>
            </a:gs>
            <a:gs pos="100000">
              <a:srgbClr val="448E6A"/>
            </a:gs>
          </a:gsLst>
          <a:path path="circle">
            <a:fillToRect b="50%" l="50%" r="50%" t="50%"/>
          </a:path>
          <a:tileRect/>
        </a:gradFill>
      </p:bgPr>
    </p:bg>
    <p:spTree>
      <p:nvGrpSpPr>
        <p:cNvPr id="166" name="Shape 166"/>
        <p:cNvGrpSpPr/>
        <p:nvPr/>
      </p:nvGrpSpPr>
      <p:grpSpPr>
        <a:xfrm>
          <a:off x="0" y="0"/>
          <a:ext cx="0" cy="0"/>
          <a:chOff x="0" y="0"/>
          <a:chExt cx="0" cy="0"/>
        </a:xfrm>
      </p:grpSpPr>
      <p:sp>
        <p:nvSpPr>
          <p:cNvPr id="167" name="Google Shape;167;p25"/>
          <p:cNvSpPr txBox="1"/>
          <p:nvPr>
            <p:ph idx="1" type="subTitle"/>
          </p:nvPr>
        </p:nvSpPr>
        <p:spPr>
          <a:xfrm>
            <a:off x="467425" y="1394975"/>
            <a:ext cx="2198400" cy="12162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b="1" lang="en-GB">
                <a:latin typeface="Inter"/>
                <a:ea typeface="Inter"/>
                <a:cs typeface="Inter"/>
                <a:sym typeface="Inter"/>
              </a:rPr>
              <a:t>Ongoing efforts to keep data and systems secure</a:t>
            </a:r>
            <a:endParaRPr b="1">
              <a:latin typeface="Inter"/>
              <a:ea typeface="Inter"/>
              <a:cs typeface="Inter"/>
              <a:sym typeface="Inter"/>
            </a:endParaRPr>
          </a:p>
        </p:txBody>
      </p:sp>
      <p:sp>
        <p:nvSpPr>
          <p:cNvPr id="168" name="Google Shape;168;p25"/>
          <p:cNvSpPr txBox="1"/>
          <p:nvPr>
            <p:ph idx="2" type="subTitle"/>
          </p:nvPr>
        </p:nvSpPr>
        <p:spPr>
          <a:xfrm>
            <a:off x="467425" y="3096425"/>
            <a:ext cx="2198400" cy="12162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b="1" lang="en-GB">
                <a:latin typeface="Inter"/>
                <a:ea typeface="Inter"/>
                <a:cs typeface="Inter"/>
                <a:sym typeface="Inter"/>
              </a:rPr>
              <a:t>Implementing and maintaining security measures</a:t>
            </a:r>
            <a:endParaRPr b="1">
              <a:latin typeface="Inter"/>
              <a:ea typeface="Inter"/>
              <a:cs typeface="Inter"/>
              <a:sym typeface="Inter"/>
            </a:endParaRPr>
          </a:p>
        </p:txBody>
      </p:sp>
      <p:sp>
        <p:nvSpPr>
          <p:cNvPr id="169" name="Google Shape;169;p25"/>
          <p:cNvSpPr txBox="1"/>
          <p:nvPr>
            <p:ph idx="3" type="subTitle"/>
          </p:nvPr>
        </p:nvSpPr>
        <p:spPr>
          <a:xfrm>
            <a:off x="6302925" y="1394975"/>
            <a:ext cx="2277300" cy="1212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GB">
                <a:latin typeface="Inter"/>
                <a:ea typeface="Inter"/>
                <a:cs typeface="Inter"/>
                <a:sym typeface="Inter"/>
              </a:rPr>
              <a:t>Regular software updates to patch vulnerabilities</a:t>
            </a:r>
            <a:endParaRPr b="1">
              <a:latin typeface="Inter"/>
              <a:ea typeface="Inter"/>
              <a:cs typeface="Inter"/>
              <a:sym typeface="Inter"/>
            </a:endParaRPr>
          </a:p>
        </p:txBody>
      </p:sp>
      <p:sp>
        <p:nvSpPr>
          <p:cNvPr id="170" name="Google Shape;170;p25"/>
          <p:cNvSpPr txBox="1"/>
          <p:nvPr>
            <p:ph idx="4" type="subTitle"/>
          </p:nvPr>
        </p:nvSpPr>
        <p:spPr>
          <a:xfrm>
            <a:off x="6302925" y="3096425"/>
            <a:ext cx="2277300" cy="1212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GB">
                <a:latin typeface="Inter"/>
                <a:ea typeface="Inter"/>
                <a:cs typeface="Inter"/>
                <a:sym typeface="Inter"/>
              </a:rPr>
              <a:t>Training employees in security best practices</a:t>
            </a:r>
            <a:endParaRPr b="1">
              <a:latin typeface="Inter"/>
              <a:ea typeface="Inter"/>
              <a:cs typeface="Inter"/>
              <a:sym typeface="Inter"/>
            </a:endParaRPr>
          </a:p>
        </p:txBody>
      </p:sp>
      <p:sp>
        <p:nvSpPr>
          <p:cNvPr id="171" name="Google Shape;171;p25"/>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sz="2500">
                <a:latin typeface="Inter"/>
                <a:ea typeface="Inter"/>
                <a:cs typeface="Inter"/>
                <a:sym typeface="Inter"/>
              </a:rPr>
              <a:t>Due Care in Information Risk Management</a:t>
            </a:r>
            <a:endParaRPr b="1" sz="2500">
              <a:latin typeface="Inter"/>
              <a:ea typeface="Inter"/>
              <a:cs typeface="Inter"/>
              <a:sym typeface="Int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6CEAB"/>
            </a:gs>
            <a:gs pos="100000">
              <a:srgbClr val="448E6A"/>
            </a:gs>
          </a:gsLst>
          <a:path path="circle">
            <a:fillToRect b="50%" l="50%" r="50%" t="50%"/>
          </a:path>
          <a:tileRect/>
        </a:gradFill>
      </p:bgPr>
    </p:bg>
    <p:spTree>
      <p:nvGrpSpPr>
        <p:cNvPr id="175" name="Shape 175"/>
        <p:cNvGrpSpPr/>
        <p:nvPr/>
      </p:nvGrpSpPr>
      <p:grpSpPr>
        <a:xfrm>
          <a:off x="0" y="0"/>
          <a:ext cx="0" cy="0"/>
          <a:chOff x="0" y="0"/>
          <a:chExt cx="0" cy="0"/>
        </a:xfrm>
      </p:grpSpPr>
      <p:pic>
        <p:nvPicPr>
          <p:cNvPr id="176" name="Google Shape;176;p26"/>
          <p:cNvPicPr preferRelativeResize="0"/>
          <p:nvPr>
            <p:ph idx="2" type="pic"/>
          </p:nvPr>
        </p:nvPicPr>
        <p:blipFill rotWithShape="1">
          <a:blip r:embed="rId3">
            <a:alphaModFix/>
          </a:blip>
          <a:srcRect b="0" l="16635" r="16635" t="0"/>
          <a:stretch/>
        </p:blipFill>
        <p:spPr>
          <a:xfrm>
            <a:off x="5711758" y="0"/>
            <a:ext cx="3432300" cy="5143500"/>
          </a:xfrm>
          <a:prstGeom prst="roundRect">
            <a:avLst>
              <a:gd fmla="val 16667" name="adj"/>
            </a:avLst>
          </a:prstGeom>
        </p:spPr>
      </p:pic>
      <p:sp>
        <p:nvSpPr>
          <p:cNvPr id="177" name="Google Shape;177;p26"/>
          <p:cNvSpPr txBox="1"/>
          <p:nvPr>
            <p:ph type="title"/>
          </p:nvPr>
        </p:nvSpPr>
        <p:spPr>
          <a:xfrm>
            <a:off x="632175" y="650250"/>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latin typeface="Inter Medium"/>
                <a:ea typeface="Inter Medium"/>
                <a:cs typeface="Inter Medium"/>
                <a:sym typeface="Inter Medium"/>
              </a:rPr>
              <a:t>Due Diligence in Information Risk Management</a:t>
            </a:r>
            <a:endParaRPr>
              <a:latin typeface="Inter Medium"/>
              <a:ea typeface="Inter Medium"/>
              <a:cs typeface="Inter Medium"/>
              <a:sym typeface="Inter Medium"/>
            </a:endParaRPr>
          </a:p>
        </p:txBody>
      </p:sp>
      <p:sp>
        <p:nvSpPr>
          <p:cNvPr id="178" name="Google Shape;178;p26"/>
          <p:cNvSpPr txBox="1"/>
          <p:nvPr>
            <p:ph idx="1" type="subTitle"/>
          </p:nvPr>
        </p:nvSpPr>
        <p:spPr>
          <a:xfrm>
            <a:off x="642700" y="1562500"/>
            <a:ext cx="4337400" cy="1964700"/>
          </a:xfrm>
          <a:prstGeom prst="rect">
            <a:avLst/>
          </a:prstGeom>
        </p:spPr>
        <p:txBody>
          <a:bodyPr anchorCtr="0" anchor="t" bIns="91425" lIns="91425" spcFirstLastPara="1" rIns="91425" wrap="square" tIns="91425">
            <a:noAutofit/>
          </a:bodyPr>
          <a:lstStyle/>
          <a:p>
            <a:pPr indent="-311150" lvl="0" marL="457200" rtl="0" algn="l">
              <a:lnSpc>
                <a:spcPct val="110000"/>
              </a:lnSpc>
              <a:spcBef>
                <a:spcPts val="0"/>
              </a:spcBef>
              <a:spcAft>
                <a:spcPts val="0"/>
              </a:spcAft>
              <a:buSzPts val="1300"/>
              <a:buFont typeface="Inter Light"/>
              <a:buChar char="●"/>
            </a:pPr>
            <a:r>
              <a:rPr lang="en-GB">
                <a:latin typeface="Inter Light"/>
                <a:ea typeface="Inter Light"/>
                <a:cs typeface="Inter Light"/>
                <a:sym typeface="Inter Light"/>
              </a:rPr>
              <a:t>Comprehensive process to manage cyber risks with external entities</a:t>
            </a:r>
            <a:endParaRPr>
              <a:latin typeface="Inter Light"/>
              <a:ea typeface="Inter Light"/>
              <a:cs typeface="Inter Light"/>
              <a:sym typeface="Inter Light"/>
            </a:endParaRPr>
          </a:p>
          <a:p>
            <a:pPr indent="-311150" lvl="0" marL="457200" rtl="0" algn="l">
              <a:lnSpc>
                <a:spcPct val="110000"/>
              </a:lnSpc>
              <a:spcBef>
                <a:spcPts val="0"/>
              </a:spcBef>
              <a:spcAft>
                <a:spcPts val="0"/>
              </a:spcAft>
              <a:buSzPts val="1300"/>
              <a:buFont typeface="Inter Light"/>
              <a:buChar char="●"/>
            </a:pPr>
            <a:r>
              <a:rPr lang="en-GB">
                <a:latin typeface="Inter Light"/>
                <a:ea typeface="Inter Light"/>
                <a:cs typeface="Inter Light"/>
                <a:sym typeface="Inter Light"/>
              </a:rPr>
              <a:t>Assessing security posture of </a:t>
            </a:r>
            <a:r>
              <a:rPr lang="en-GB">
                <a:latin typeface="Inter Light"/>
                <a:ea typeface="Inter Light"/>
                <a:cs typeface="Inter Light"/>
                <a:sym typeface="Inter Light"/>
              </a:rPr>
              <a:t>third party</a:t>
            </a:r>
            <a:r>
              <a:rPr lang="en-GB">
                <a:latin typeface="Inter Light"/>
                <a:ea typeface="Inter Light"/>
                <a:cs typeface="Inter Light"/>
                <a:sym typeface="Inter Light"/>
              </a:rPr>
              <a:t> partners, vendors, and acquisitions</a:t>
            </a:r>
            <a:endParaRPr>
              <a:latin typeface="Inter Light"/>
              <a:ea typeface="Inter Light"/>
              <a:cs typeface="Inter Light"/>
              <a:sym typeface="Inter Light"/>
            </a:endParaRPr>
          </a:p>
          <a:p>
            <a:pPr indent="-311150" lvl="0" marL="457200" rtl="0" algn="l">
              <a:lnSpc>
                <a:spcPct val="110000"/>
              </a:lnSpc>
              <a:spcBef>
                <a:spcPts val="0"/>
              </a:spcBef>
              <a:spcAft>
                <a:spcPts val="0"/>
              </a:spcAft>
              <a:buSzPts val="1300"/>
              <a:buFont typeface="Inter Light"/>
              <a:buChar char="●"/>
            </a:pPr>
            <a:r>
              <a:rPr lang="en-GB">
                <a:latin typeface="Inter Light"/>
                <a:ea typeface="Inter Light"/>
                <a:cs typeface="Inter Light"/>
                <a:sym typeface="Inter Light"/>
              </a:rPr>
              <a:t>Continuous monitoring of compliance</a:t>
            </a:r>
            <a:endParaRPr>
              <a:latin typeface="Inter Light"/>
              <a:ea typeface="Inter Light"/>
              <a:cs typeface="Inter Light"/>
              <a:sym typeface="Inter Light"/>
            </a:endParaRPr>
          </a:p>
          <a:p>
            <a:pPr indent="-311150" lvl="0" marL="457200" rtl="0" algn="l">
              <a:lnSpc>
                <a:spcPct val="110000"/>
              </a:lnSpc>
              <a:spcBef>
                <a:spcPts val="0"/>
              </a:spcBef>
              <a:spcAft>
                <a:spcPts val="0"/>
              </a:spcAft>
              <a:buSzPts val="1300"/>
              <a:buFont typeface="Inter Light"/>
              <a:buChar char="●"/>
            </a:pPr>
            <a:r>
              <a:rPr lang="en-GB">
                <a:latin typeface="Inter Light"/>
                <a:ea typeface="Inter Light"/>
                <a:cs typeface="Inter Light"/>
                <a:sym typeface="Inter Light"/>
              </a:rPr>
              <a:t>Alignment with cybersecurity standards</a:t>
            </a:r>
            <a:endParaRPr>
              <a:latin typeface="Inter Light"/>
              <a:ea typeface="Inter Light"/>
              <a:cs typeface="Inter Light"/>
              <a:sym typeface="Inter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6CEAB"/>
            </a:gs>
            <a:gs pos="100000">
              <a:srgbClr val="448E6A"/>
            </a:gs>
          </a:gsLst>
          <a:path path="circle">
            <a:fillToRect b="50%" l="50%" r="50%" t="50%"/>
          </a:path>
          <a:tileRect/>
        </a:gradFill>
      </p:bgPr>
    </p:bg>
    <p:spTree>
      <p:nvGrpSpPr>
        <p:cNvPr id="182" name="Shape 182"/>
        <p:cNvGrpSpPr/>
        <p:nvPr/>
      </p:nvGrpSpPr>
      <p:grpSpPr>
        <a:xfrm>
          <a:off x="0" y="0"/>
          <a:ext cx="0" cy="0"/>
          <a:chOff x="0" y="0"/>
          <a:chExt cx="0" cy="0"/>
        </a:xfrm>
      </p:grpSpPr>
      <p:sp>
        <p:nvSpPr>
          <p:cNvPr id="183" name="Google Shape;183;p2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3400">
                <a:latin typeface="Inter Medium"/>
                <a:ea typeface="Inter Medium"/>
                <a:cs typeface="Inter Medium"/>
                <a:sym typeface="Inter Medium"/>
              </a:rPr>
              <a:t>What did Boldi AG do wrong?</a:t>
            </a:r>
            <a:endParaRPr sz="3400">
              <a:latin typeface="Inter Medium"/>
              <a:ea typeface="Inter Medium"/>
              <a:cs typeface="Inter Medium"/>
              <a:sym typeface="Inter Medium"/>
            </a:endParaRPr>
          </a:p>
        </p:txBody>
      </p:sp>
      <p:sp>
        <p:nvSpPr>
          <p:cNvPr id="184" name="Google Shape;184;p27"/>
          <p:cNvSpPr txBox="1"/>
          <p:nvPr>
            <p:ph idx="4294967295" type="subTitle"/>
          </p:nvPr>
        </p:nvSpPr>
        <p:spPr>
          <a:xfrm flipH="1">
            <a:off x="8299200" y="4579225"/>
            <a:ext cx="533100" cy="93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SzPts val="275"/>
              <a:buNone/>
            </a:pPr>
            <a:r>
              <a:t/>
            </a:r>
            <a:endParaRPr sz="1175">
              <a:latin typeface="Arial"/>
              <a:ea typeface="Arial"/>
              <a:cs typeface="Arial"/>
              <a:sym typeface="Arial"/>
            </a:endParaRPr>
          </a:p>
        </p:txBody>
      </p:sp>
      <p:sp>
        <p:nvSpPr>
          <p:cNvPr id="185" name="Google Shape;185;p27"/>
          <p:cNvSpPr txBox="1"/>
          <p:nvPr>
            <p:ph idx="1" type="body"/>
          </p:nvPr>
        </p:nvSpPr>
        <p:spPr>
          <a:xfrm>
            <a:off x="5040100" y="1333500"/>
            <a:ext cx="3999900" cy="3354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b="1" lang="en-GB" sz="1775">
                <a:latin typeface="Inter"/>
                <a:ea typeface="Inter"/>
                <a:cs typeface="Inter"/>
                <a:sym typeface="Inter"/>
              </a:rPr>
              <a:t>Due Diligence Oversight</a:t>
            </a:r>
            <a:endParaRPr b="1" sz="1775">
              <a:latin typeface="Inter"/>
              <a:ea typeface="Inter"/>
              <a:cs typeface="Inter"/>
              <a:sym typeface="Inter"/>
            </a:endParaRPr>
          </a:p>
          <a:p>
            <a:pPr indent="0" lvl="0" marL="0" rtl="0" algn="l">
              <a:lnSpc>
                <a:spcPct val="95000"/>
              </a:lnSpc>
              <a:spcBef>
                <a:spcPts val="1200"/>
              </a:spcBef>
              <a:spcAft>
                <a:spcPts val="0"/>
              </a:spcAft>
              <a:buSzPts val="275"/>
              <a:buNone/>
            </a:pPr>
            <a:r>
              <a:rPr b="1" lang="en-GB" sz="1575">
                <a:latin typeface="Inter"/>
                <a:ea typeface="Inter"/>
                <a:cs typeface="Inter"/>
                <a:sym typeface="Inter"/>
              </a:rPr>
              <a:t>Issue</a:t>
            </a:r>
            <a:r>
              <a:rPr lang="en-GB" sz="1575">
                <a:latin typeface="Inter Light"/>
                <a:ea typeface="Inter Light"/>
                <a:cs typeface="Inter Light"/>
                <a:sym typeface="Inter Light"/>
              </a:rPr>
              <a:t>: No risk analysis conducted since 2014.</a:t>
            </a:r>
            <a:endParaRPr sz="1575">
              <a:latin typeface="Inter Light"/>
              <a:ea typeface="Inter Light"/>
              <a:cs typeface="Inter Light"/>
              <a:sym typeface="Inter Light"/>
            </a:endParaRPr>
          </a:p>
          <a:p>
            <a:pPr indent="0" lvl="0" marL="0" rtl="0" algn="l">
              <a:lnSpc>
                <a:spcPct val="95000"/>
              </a:lnSpc>
              <a:spcBef>
                <a:spcPts val="1200"/>
              </a:spcBef>
              <a:spcAft>
                <a:spcPts val="0"/>
              </a:spcAft>
              <a:buSzPts val="275"/>
              <a:buNone/>
            </a:pPr>
            <a:r>
              <a:rPr b="1" lang="en-GB" sz="1575">
                <a:latin typeface="Inter"/>
                <a:ea typeface="Inter"/>
                <a:cs typeface="Inter"/>
                <a:sym typeface="Inter"/>
              </a:rPr>
              <a:t>Impact</a:t>
            </a:r>
            <a:r>
              <a:rPr lang="en-GB" sz="1575">
                <a:latin typeface="Inter Light"/>
                <a:ea typeface="Inter Light"/>
                <a:cs typeface="Inter Light"/>
                <a:sym typeface="Inter Light"/>
              </a:rPr>
              <a:t>: Lack of awareness about current vulnerabilities.</a:t>
            </a:r>
            <a:endParaRPr sz="1575">
              <a:latin typeface="Inter Light"/>
              <a:ea typeface="Inter Light"/>
              <a:cs typeface="Inter Light"/>
              <a:sym typeface="Inter Light"/>
            </a:endParaRPr>
          </a:p>
          <a:p>
            <a:pPr indent="0" lvl="0" marL="0" rtl="0" algn="l">
              <a:lnSpc>
                <a:spcPct val="95000"/>
              </a:lnSpc>
              <a:spcBef>
                <a:spcPts val="1200"/>
              </a:spcBef>
              <a:spcAft>
                <a:spcPts val="0"/>
              </a:spcAft>
              <a:buSzPts val="275"/>
              <a:buNone/>
            </a:pPr>
            <a:r>
              <a:rPr b="1" lang="en-GB" sz="1575">
                <a:latin typeface="Inter"/>
                <a:ea typeface="Inter"/>
                <a:cs typeface="Inter"/>
                <a:sym typeface="Inter"/>
              </a:rPr>
              <a:t>Recommendation</a:t>
            </a:r>
            <a:r>
              <a:rPr lang="en-GB" sz="1575">
                <a:latin typeface="Inter Light"/>
                <a:ea typeface="Inter Light"/>
                <a:cs typeface="Inter Light"/>
                <a:sym typeface="Inter Light"/>
              </a:rPr>
              <a:t>: Regularly assess risks and stay informed.</a:t>
            </a:r>
            <a:endParaRPr sz="1575">
              <a:latin typeface="Inter Light"/>
              <a:ea typeface="Inter Light"/>
              <a:cs typeface="Inter Light"/>
              <a:sym typeface="Inter Light"/>
            </a:endParaRPr>
          </a:p>
          <a:p>
            <a:pPr indent="0" lvl="0" marL="0" rtl="0" algn="l">
              <a:lnSpc>
                <a:spcPct val="95000"/>
              </a:lnSpc>
              <a:spcBef>
                <a:spcPts val="1200"/>
              </a:spcBef>
              <a:spcAft>
                <a:spcPts val="0"/>
              </a:spcAft>
              <a:buSzPts val="275"/>
              <a:buNone/>
            </a:pPr>
            <a:r>
              <a:t/>
            </a:r>
            <a:endParaRPr sz="1575">
              <a:latin typeface="Inter Light"/>
              <a:ea typeface="Inter Light"/>
              <a:cs typeface="Inter Light"/>
              <a:sym typeface="Inter Light"/>
            </a:endParaRPr>
          </a:p>
          <a:p>
            <a:pPr indent="0" lvl="0" marL="0" rtl="0" algn="l">
              <a:lnSpc>
                <a:spcPct val="95000"/>
              </a:lnSpc>
              <a:spcBef>
                <a:spcPts val="1200"/>
              </a:spcBef>
              <a:spcAft>
                <a:spcPts val="1200"/>
              </a:spcAft>
              <a:buSzPts val="275"/>
              <a:buNone/>
            </a:pPr>
            <a:r>
              <a:t/>
            </a:r>
            <a:endParaRPr sz="1575">
              <a:latin typeface="Inter Light"/>
              <a:ea typeface="Inter Light"/>
              <a:cs typeface="Inter Light"/>
              <a:sym typeface="Inter Light"/>
            </a:endParaRPr>
          </a:p>
        </p:txBody>
      </p:sp>
      <p:sp>
        <p:nvSpPr>
          <p:cNvPr id="186" name="Google Shape;186;p27"/>
          <p:cNvSpPr txBox="1"/>
          <p:nvPr>
            <p:ph idx="2" type="body"/>
          </p:nvPr>
        </p:nvSpPr>
        <p:spPr>
          <a:xfrm>
            <a:off x="311700" y="1333500"/>
            <a:ext cx="3999900" cy="3354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275"/>
              <a:buFont typeface="Arial"/>
              <a:buNone/>
            </a:pPr>
            <a:r>
              <a:rPr b="1" lang="en-GB" sz="1750">
                <a:latin typeface="Inter"/>
                <a:ea typeface="Inter"/>
                <a:cs typeface="Inter"/>
                <a:sym typeface="Inter"/>
              </a:rPr>
              <a:t>Due Care Failure</a:t>
            </a:r>
            <a:endParaRPr b="1" sz="1750">
              <a:latin typeface="Inter"/>
              <a:ea typeface="Inter"/>
              <a:cs typeface="Inter"/>
              <a:sym typeface="Inter"/>
            </a:endParaRPr>
          </a:p>
          <a:p>
            <a:pPr indent="0" lvl="0" marL="0" rtl="0" algn="l">
              <a:lnSpc>
                <a:spcPct val="100000"/>
              </a:lnSpc>
              <a:spcBef>
                <a:spcPts val="1200"/>
              </a:spcBef>
              <a:spcAft>
                <a:spcPts val="0"/>
              </a:spcAft>
              <a:buClr>
                <a:schemeClr val="dk1"/>
              </a:buClr>
              <a:buSzPts val="275"/>
              <a:buFont typeface="Arial"/>
              <a:buNone/>
            </a:pPr>
            <a:r>
              <a:rPr b="1" lang="en-GB" sz="1550">
                <a:latin typeface="Inter"/>
                <a:ea typeface="Inter"/>
                <a:cs typeface="Inter"/>
                <a:sym typeface="Inter"/>
              </a:rPr>
              <a:t>Issue</a:t>
            </a:r>
            <a:r>
              <a:rPr lang="en-GB" sz="1550">
                <a:latin typeface="Inter Light"/>
                <a:ea typeface="Inter Light"/>
                <a:cs typeface="Inter Light"/>
                <a:sym typeface="Inter Light"/>
              </a:rPr>
              <a:t>: Data stored at an offsite facility lacks proper security.</a:t>
            </a:r>
            <a:endParaRPr sz="1550">
              <a:latin typeface="Inter Light"/>
              <a:ea typeface="Inter Light"/>
              <a:cs typeface="Inter Light"/>
              <a:sym typeface="Inter Light"/>
            </a:endParaRPr>
          </a:p>
          <a:p>
            <a:pPr indent="0" lvl="0" marL="0" rtl="0" algn="l">
              <a:lnSpc>
                <a:spcPct val="100000"/>
              </a:lnSpc>
              <a:spcBef>
                <a:spcPts val="1200"/>
              </a:spcBef>
              <a:spcAft>
                <a:spcPts val="0"/>
              </a:spcAft>
              <a:buClr>
                <a:schemeClr val="dk1"/>
              </a:buClr>
              <a:buSzPts val="275"/>
              <a:buFont typeface="Arial"/>
              <a:buNone/>
            </a:pPr>
            <a:r>
              <a:rPr b="1" lang="en-GB" sz="1550">
                <a:latin typeface="Inter"/>
                <a:ea typeface="Inter"/>
                <a:cs typeface="Inter"/>
                <a:sym typeface="Inter"/>
              </a:rPr>
              <a:t>Impact</a:t>
            </a:r>
            <a:r>
              <a:rPr lang="en-GB" sz="1550">
                <a:latin typeface="Inter Light"/>
                <a:ea typeface="Inter Light"/>
                <a:cs typeface="Inter Light"/>
                <a:sym typeface="Inter Light"/>
              </a:rPr>
              <a:t>: Unauthorized access risk due to inadequate monitoring.</a:t>
            </a:r>
            <a:endParaRPr sz="1550">
              <a:latin typeface="Inter Light"/>
              <a:ea typeface="Inter Light"/>
              <a:cs typeface="Inter Light"/>
              <a:sym typeface="Inter Light"/>
            </a:endParaRPr>
          </a:p>
          <a:p>
            <a:pPr indent="0" lvl="0" marL="0" rtl="0" algn="l">
              <a:lnSpc>
                <a:spcPct val="100000"/>
              </a:lnSpc>
              <a:spcBef>
                <a:spcPts val="1200"/>
              </a:spcBef>
              <a:spcAft>
                <a:spcPts val="0"/>
              </a:spcAft>
              <a:buClr>
                <a:schemeClr val="dk1"/>
              </a:buClr>
              <a:buSzPts val="275"/>
              <a:buFont typeface="Arial"/>
              <a:buNone/>
            </a:pPr>
            <a:r>
              <a:rPr b="1" lang="en-GB" sz="1550">
                <a:latin typeface="Inter"/>
                <a:ea typeface="Inter"/>
                <a:cs typeface="Inter"/>
                <a:sym typeface="Inter"/>
              </a:rPr>
              <a:t>Recommendation</a:t>
            </a:r>
            <a:r>
              <a:rPr lang="en-GB" sz="1550">
                <a:latin typeface="Inter Light"/>
                <a:ea typeface="Inter Light"/>
                <a:cs typeface="Inter Light"/>
                <a:sym typeface="Inter Light"/>
              </a:rPr>
              <a:t>: Strengthen security measures for offsite backups.</a:t>
            </a:r>
            <a:endParaRPr sz="1550">
              <a:latin typeface="Inter Light"/>
              <a:ea typeface="Inter Light"/>
              <a:cs typeface="Inter Light"/>
              <a:sym typeface="Inter Light"/>
            </a:endParaRPr>
          </a:p>
          <a:p>
            <a:pPr indent="0" lvl="0" marL="0" rtl="0" algn="l">
              <a:lnSpc>
                <a:spcPct val="100000"/>
              </a:lnSpc>
              <a:spcBef>
                <a:spcPts val="1200"/>
              </a:spcBef>
              <a:spcAft>
                <a:spcPts val="0"/>
              </a:spcAft>
              <a:buClr>
                <a:schemeClr val="dk1"/>
              </a:buClr>
              <a:buSzPts val="275"/>
              <a:buFont typeface="Arial"/>
              <a:buNone/>
            </a:pPr>
            <a:r>
              <a:t/>
            </a:r>
            <a:endParaRPr sz="1550">
              <a:latin typeface="Inter Light"/>
              <a:ea typeface="Inter Light"/>
              <a:cs typeface="Inter Light"/>
              <a:sym typeface="Inter Light"/>
            </a:endParaRPr>
          </a:p>
          <a:p>
            <a:pPr indent="0" lvl="0" marL="0" rtl="0" algn="l">
              <a:spcBef>
                <a:spcPts val="1200"/>
              </a:spcBef>
              <a:spcAft>
                <a:spcPts val="1200"/>
              </a:spcAft>
              <a:buNone/>
            </a:pPr>
            <a:r>
              <a:t/>
            </a:r>
            <a:endParaRPr sz="1550">
              <a:latin typeface="Inter Light"/>
              <a:ea typeface="Inter Light"/>
              <a:cs typeface="Inter Light"/>
              <a:sym typeface="Inter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6CEAB"/>
            </a:gs>
            <a:gs pos="100000">
              <a:srgbClr val="448E6A"/>
            </a:gs>
          </a:gsLst>
          <a:path path="circle">
            <a:fillToRect b="50%" l="50%" r="50%" t="50%"/>
          </a:path>
          <a:tileRect/>
        </a:gradFill>
      </p:bgPr>
    </p:bg>
    <p:spTree>
      <p:nvGrpSpPr>
        <p:cNvPr id="190" name="Shape 190"/>
        <p:cNvGrpSpPr/>
        <p:nvPr/>
      </p:nvGrpSpPr>
      <p:grpSpPr>
        <a:xfrm>
          <a:off x="0" y="0"/>
          <a:ext cx="0" cy="0"/>
          <a:chOff x="0" y="0"/>
          <a:chExt cx="0" cy="0"/>
        </a:xfrm>
      </p:grpSpPr>
      <p:sp>
        <p:nvSpPr>
          <p:cNvPr id="191" name="Google Shape;191;p2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sz="2200">
                <a:latin typeface="Inter"/>
                <a:ea typeface="Inter"/>
                <a:cs typeface="Inter"/>
                <a:sym typeface="Inter"/>
              </a:rPr>
              <a:t>Options For Limiting Risk &amp; Damage</a:t>
            </a:r>
            <a:endParaRPr b="1" sz="2200">
              <a:latin typeface="Inter"/>
              <a:ea typeface="Inter"/>
              <a:cs typeface="Inter"/>
              <a:sym typeface="Inter"/>
            </a:endParaRPr>
          </a:p>
        </p:txBody>
      </p:sp>
      <p:sp>
        <p:nvSpPr>
          <p:cNvPr id="192" name="Google Shape;192;p2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latin typeface="Inter"/>
                <a:ea typeface="Inter"/>
                <a:cs typeface="Inter"/>
                <a:sym typeface="Inter"/>
              </a:rPr>
              <a:t>Principles for Defence</a:t>
            </a:r>
            <a:endParaRPr b="1">
              <a:latin typeface="Inter"/>
              <a:ea typeface="Inter"/>
              <a:cs typeface="Inter"/>
              <a:sym typeface="Inter"/>
            </a:endParaRPr>
          </a:p>
          <a:p>
            <a:pPr indent="0" lvl="0" marL="0" rtl="0" algn="l">
              <a:spcBef>
                <a:spcPts val="1200"/>
              </a:spcBef>
              <a:spcAft>
                <a:spcPts val="0"/>
              </a:spcAft>
              <a:buClr>
                <a:schemeClr val="dk1"/>
              </a:buClr>
              <a:buSzPts val="1100"/>
              <a:buFont typeface="Arial"/>
              <a:buNone/>
            </a:pPr>
            <a:r>
              <a:rPr lang="en-GB" sz="1750">
                <a:latin typeface="Inter Medium"/>
                <a:ea typeface="Inter Medium"/>
                <a:cs typeface="Inter Medium"/>
                <a:sym typeface="Inter Medium"/>
              </a:rPr>
              <a:t>Deter: Use deterrent measures (e.g., access controls).</a:t>
            </a:r>
            <a:endParaRPr sz="1750">
              <a:latin typeface="Inter Medium"/>
              <a:ea typeface="Inter Medium"/>
              <a:cs typeface="Inter Medium"/>
              <a:sym typeface="Inter Medium"/>
            </a:endParaRPr>
          </a:p>
          <a:p>
            <a:pPr indent="0" lvl="0" marL="0" rtl="0" algn="l">
              <a:spcBef>
                <a:spcPts val="1200"/>
              </a:spcBef>
              <a:spcAft>
                <a:spcPts val="0"/>
              </a:spcAft>
              <a:buClr>
                <a:schemeClr val="dk1"/>
              </a:buClr>
              <a:buSzPts val="1100"/>
              <a:buFont typeface="Arial"/>
              <a:buNone/>
            </a:pPr>
            <a:r>
              <a:rPr lang="en-GB" sz="1750">
                <a:latin typeface="Inter Medium"/>
                <a:ea typeface="Inter Medium"/>
                <a:cs typeface="Inter Medium"/>
                <a:sym typeface="Inter Medium"/>
              </a:rPr>
              <a:t>Detect: Set up mechanisms for early threat detection.</a:t>
            </a:r>
            <a:endParaRPr sz="1750">
              <a:latin typeface="Inter Medium"/>
              <a:ea typeface="Inter Medium"/>
              <a:cs typeface="Inter Medium"/>
              <a:sym typeface="Inter Medium"/>
            </a:endParaRPr>
          </a:p>
          <a:p>
            <a:pPr indent="0" lvl="0" marL="0" rtl="0" algn="l">
              <a:spcBef>
                <a:spcPts val="1200"/>
              </a:spcBef>
              <a:spcAft>
                <a:spcPts val="0"/>
              </a:spcAft>
              <a:buClr>
                <a:schemeClr val="dk1"/>
              </a:buClr>
              <a:buSzPts val="1100"/>
              <a:buFont typeface="Arial"/>
              <a:buNone/>
            </a:pPr>
            <a:r>
              <a:rPr lang="en-GB" sz="1750">
                <a:latin typeface="Inter Medium"/>
                <a:ea typeface="Inter Medium"/>
                <a:cs typeface="Inter Medium"/>
                <a:sym typeface="Inter Medium"/>
              </a:rPr>
              <a:t>Prevent: Implement preventive controls (firewalls, antivirus).</a:t>
            </a:r>
            <a:endParaRPr sz="1750">
              <a:latin typeface="Inter Medium"/>
              <a:ea typeface="Inter Medium"/>
              <a:cs typeface="Inter Medium"/>
              <a:sym typeface="Inter Medium"/>
            </a:endParaRPr>
          </a:p>
          <a:p>
            <a:pPr indent="0" lvl="0" marL="0" rtl="0" algn="l">
              <a:spcBef>
                <a:spcPts val="1200"/>
              </a:spcBef>
              <a:spcAft>
                <a:spcPts val="0"/>
              </a:spcAft>
              <a:buClr>
                <a:schemeClr val="dk1"/>
              </a:buClr>
              <a:buSzPts val="1100"/>
              <a:buFont typeface="Arial"/>
              <a:buNone/>
            </a:pPr>
            <a:r>
              <a:rPr lang="en-GB" sz="1750">
                <a:latin typeface="Inter Medium"/>
                <a:ea typeface="Inter Medium"/>
                <a:cs typeface="Inter Medium"/>
                <a:sym typeface="Inter Medium"/>
              </a:rPr>
              <a:t>Avoid: Minimize risk by avoiding insecure situations.</a:t>
            </a:r>
            <a:endParaRPr sz="1750">
              <a:latin typeface="Inter Medium"/>
              <a:ea typeface="Inter Medium"/>
              <a:cs typeface="Inter Medium"/>
              <a:sym typeface="Inter Medium"/>
            </a:endParaRPr>
          </a:p>
          <a:p>
            <a:pPr indent="0" lvl="0" marL="0" rtl="0" algn="l">
              <a:spcBef>
                <a:spcPts val="1200"/>
              </a:spcBef>
              <a:spcAft>
                <a:spcPts val="1200"/>
              </a:spcAft>
              <a:buNone/>
            </a:pPr>
            <a:r>
              <a:t/>
            </a:r>
            <a:endParaRPr sz="2000">
              <a:latin typeface="Inter Medium"/>
              <a:ea typeface="Inter Medium"/>
              <a:cs typeface="Inter Medium"/>
              <a:sym typeface="Inter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6CEAB"/>
            </a:gs>
            <a:gs pos="100000">
              <a:srgbClr val="448E6A"/>
            </a:gs>
          </a:gsLst>
          <a:path path="circle">
            <a:fillToRect b="50%" l="50%" r="50%" t="50%"/>
          </a:path>
          <a:tileRect/>
        </a:gradFill>
      </p:bgPr>
    </p:bg>
    <p:spTree>
      <p:nvGrpSpPr>
        <p:cNvPr id="196" name="Shape 196"/>
        <p:cNvGrpSpPr/>
        <p:nvPr/>
      </p:nvGrpSpPr>
      <p:grpSpPr>
        <a:xfrm>
          <a:off x="0" y="0"/>
          <a:ext cx="0" cy="0"/>
          <a:chOff x="0" y="0"/>
          <a:chExt cx="0" cy="0"/>
        </a:xfrm>
      </p:grpSpPr>
      <p:sp>
        <p:nvSpPr>
          <p:cNvPr id="197" name="Google Shape;197;p29"/>
          <p:cNvSpPr txBox="1"/>
          <p:nvPr>
            <p:ph type="title"/>
          </p:nvPr>
        </p:nvSpPr>
        <p:spPr>
          <a:xfrm>
            <a:off x="311700" y="102275"/>
            <a:ext cx="8520600" cy="613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t/>
            </a:r>
            <a:endParaRPr/>
          </a:p>
          <a:p>
            <a:pPr indent="0" lvl="0" marL="0" rtl="0" algn="l">
              <a:spcBef>
                <a:spcPts val="0"/>
              </a:spcBef>
              <a:spcAft>
                <a:spcPts val="0"/>
              </a:spcAft>
              <a:buNone/>
            </a:pPr>
            <a:r>
              <a:rPr lang="en-GB" sz="3088">
                <a:latin typeface="Inter Medium"/>
                <a:ea typeface="Inter Medium"/>
                <a:cs typeface="Inter Medium"/>
                <a:sym typeface="Inter Medium"/>
              </a:rPr>
              <a:t>Responding to a Ransomware Attack</a:t>
            </a:r>
            <a:endParaRPr sz="3088">
              <a:latin typeface="Inter Medium"/>
              <a:ea typeface="Inter Medium"/>
              <a:cs typeface="Inter Medium"/>
              <a:sym typeface="Inter Medium"/>
            </a:endParaRPr>
          </a:p>
        </p:txBody>
      </p:sp>
      <p:sp>
        <p:nvSpPr>
          <p:cNvPr id="198" name="Google Shape;198;p29"/>
          <p:cNvSpPr txBox="1"/>
          <p:nvPr>
            <p:ph idx="1" type="body"/>
          </p:nvPr>
        </p:nvSpPr>
        <p:spPr>
          <a:xfrm>
            <a:off x="150400" y="906300"/>
            <a:ext cx="4421700" cy="42372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605"/>
              <a:buFont typeface="Arial"/>
              <a:buNone/>
            </a:pPr>
            <a:r>
              <a:rPr b="1" lang="en-GB" sz="1000">
                <a:latin typeface="Inter"/>
                <a:ea typeface="Inter"/>
                <a:cs typeface="Inter"/>
                <a:sym typeface="Inter"/>
              </a:rPr>
              <a:t>Before the Attack: Preparedness</a:t>
            </a:r>
            <a:endParaRPr b="1" sz="1000">
              <a:latin typeface="Inter"/>
              <a:ea typeface="Inter"/>
              <a:cs typeface="Inter"/>
              <a:sym typeface="Inter"/>
            </a:endParaRPr>
          </a:p>
          <a:p>
            <a:pPr indent="0" lvl="0" marL="0" rtl="0" algn="l">
              <a:lnSpc>
                <a:spcPct val="105000"/>
              </a:lnSpc>
              <a:spcBef>
                <a:spcPts val="1200"/>
              </a:spcBef>
              <a:spcAft>
                <a:spcPts val="0"/>
              </a:spcAft>
              <a:buClr>
                <a:schemeClr val="dk1"/>
              </a:buClr>
              <a:buSzPts val="605"/>
              <a:buFont typeface="Arial"/>
              <a:buNone/>
            </a:pPr>
            <a:r>
              <a:rPr b="1" lang="en-GB" sz="1000">
                <a:latin typeface="Inter"/>
                <a:ea typeface="Inter"/>
                <a:cs typeface="Inter"/>
                <a:sym typeface="Inter"/>
              </a:rPr>
              <a:t>Develop Incident Response and Crisis Plans: </a:t>
            </a:r>
            <a:r>
              <a:rPr lang="en-GB" sz="1000">
                <a:latin typeface="Inter Light"/>
                <a:ea typeface="Inter Light"/>
                <a:cs typeface="Inter Light"/>
                <a:sym typeface="Inter Light"/>
              </a:rPr>
              <a:t>Create detailed plans outlining steps to take during a ransomware incident. Ensure key personnel are aware of their roles and responsibilities.</a:t>
            </a:r>
            <a:endParaRPr sz="1000">
              <a:latin typeface="Inter Light"/>
              <a:ea typeface="Inter Light"/>
              <a:cs typeface="Inter Light"/>
              <a:sym typeface="Inter Light"/>
            </a:endParaRPr>
          </a:p>
          <a:p>
            <a:pPr indent="0" lvl="0" marL="0" rtl="0" algn="l">
              <a:lnSpc>
                <a:spcPct val="105000"/>
              </a:lnSpc>
              <a:spcBef>
                <a:spcPts val="1200"/>
              </a:spcBef>
              <a:spcAft>
                <a:spcPts val="0"/>
              </a:spcAft>
              <a:buClr>
                <a:schemeClr val="dk1"/>
              </a:buClr>
              <a:buSzPts val="605"/>
              <a:buFont typeface="Arial"/>
              <a:buNone/>
            </a:pPr>
            <a:r>
              <a:rPr b="1" lang="en-GB" sz="1000">
                <a:latin typeface="Inter"/>
                <a:ea typeface="Inter"/>
                <a:cs typeface="Inter"/>
                <a:sym typeface="Inter"/>
              </a:rPr>
              <a:t>Identify Critical Data:</a:t>
            </a:r>
            <a:r>
              <a:rPr lang="en-GB" sz="1000">
                <a:latin typeface="Inter Light"/>
                <a:ea typeface="Inter Light"/>
                <a:cs typeface="Inter Light"/>
                <a:sym typeface="Inter Light"/>
              </a:rPr>
              <a:t> Understand where sensitive and critical data resides within the organization.Prioritize protection for these assets.</a:t>
            </a:r>
            <a:endParaRPr sz="1000">
              <a:latin typeface="Inter Light"/>
              <a:ea typeface="Inter Light"/>
              <a:cs typeface="Inter Light"/>
              <a:sym typeface="Inter Light"/>
            </a:endParaRPr>
          </a:p>
          <a:p>
            <a:pPr indent="0" lvl="0" marL="0" rtl="0" algn="l">
              <a:lnSpc>
                <a:spcPct val="105000"/>
              </a:lnSpc>
              <a:spcBef>
                <a:spcPts val="1200"/>
              </a:spcBef>
              <a:spcAft>
                <a:spcPts val="0"/>
              </a:spcAft>
              <a:buClr>
                <a:schemeClr val="dk1"/>
              </a:buClr>
              <a:buSzPts val="605"/>
              <a:buFont typeface="Arial"/>
              <a:buNone/>
            </a:pPr>
            <a:r>
              <a:rPr b="1" lang="en-GB" sz="1000">
                <a:latin typeface="Inter"/>
                <a:ea typeface="Inter"/>
                <a:cs typeface="Inter"/>
                <a:sym typeface="Inter"/>
              </a:rPr>
              <a:t>Offline Backups:</a:t>
            </a:r>
            <a:r>
              <a:rPr lang="en-GB" sz="1000">
                <a:latin typeface="Inter Light"/>
                <a:ea typeface="Inter Light"/>
                <a:cs typeface="Inter Light"/>
                <a:sym typeface="Inter Light"/>
              </a:rPr>
              <a:t> Regularly create and validate offline backups of critical data.These backups should be isolated from the network to prevent ransomware encryption.</a:t>
            </a:r>
            <a:endParaRPr sz="1000">
              <a:latin typeface="Inter Light"/>
              <a:ea typeface="Inter Light"/>
              <a:cs typeface="Inter Light"/>
              <a:sym typeface="Inter Light"/>
            </a:endParaRPr>
          </a:p>
          <a:p>
            <a:pPr indent="0" lvl="0" marL="0" rtl="0" algn="l">
              <a:lnSpc>
                <a:spcPct val="105000"/>
              </a:lnSpc>
              <a:spcBef>
                <a:spcPts val="1200"/>
              </a:spcBef>
              <a:spcAft>
                <a:spcPts val="0"/>
              </a:spcAft>
              <a:buClr>
                <a:schemeClr val="dk1"/>
              </a:buClr>
              <a:buSzPts val="605"/>
              <a:buFont typeface="Arial"/>
              <a:buNone/>
            </a:pPr>
            <a:r>
              <a:rPr b="1" lang="en-GB" sz="1000">
                <a:latin typeface="Inter"/>
                <a:ea typeface="Inter"/>
                <a:cs typeface="Inter"/>
                <a:sym typeface="Inter"/>
              </a:rPr>
              <a:t>Technical Expertise: </a:t>
            </a:r>
            <a:r>
              <a:rPr lang="en-GB" sz="1000">
                <a:latin typeface="Inter Light"/>
                <a:ea typeface="Inter Light"/>
                <a:cs typeface="Inter Light"/>
                <a:sym typeface="Inter Light"/>
              </a:rPr>
              <a:t>Build or retain expertise in incident investigation and response.Having skilled personnel is crucial during an attack.</a:t>
            </a:r>
            <a:endParaRPr sz="1000">
              <a:latin typeface="Inter Light"/>
              <a:ea typeface="Inter Light"/>
              <a:cs typeface="Inter Light"/>
              <a:sym typeface="Inter Light"/>
            </a:endParaRPr>
          </a:p>
          <a:p>
            <a:pPr indent="0" lvl="0" marL="0" rtl="0" algn="l">
              <a:lnSpc>
                <a:spcPct val="105000"/>
              </a:lnSpc>
              <a:spcBef>
                <a:spcPts val="1200"/>
              </a:spcBef>
              <a:spcAft>
                <a:spcPts val="1200"/>
              </a:spcAft>
              <a:buSzPts val="605"/>
              <a:buNone/>
            </a:pPr>
            <a:r>
              <a:t/>
            </a:r>
            <a:endParaRPr sz="1000">
              <a:latin typeface="Inter Light"/>
              <a:ea typeface="Inter Light"/>
              <a:cs typeface="Inter Light"/>
              <a:sym typeface="Inter Light"/>
            </a:endParaRPr>
          </a:p>
        </p:txBody>
      </p:sp>
      <p:sp>
        <p:nvSpPr>
          <p:cNvPr id="199" name="Google Shape;199;p29"/>
          <p:cNvSpPr txBox="1"/>
          <p:nvPr>
            <p:ph idx="2" type="body"/>
          </p:nvPr>
        </p:nvSpPr>
        <p:spPr>
          <a:xfrm>
            <a:off x="4572100" y="846225"/>
            <a:ext cx="4421700" cy="372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358"/>
              <a:buFont typeface="Arial"/>
              <a:buNone/>
            </a:pPr>
            <a:r>
              <a:rPr b="1" lang="en-GB" sz="1000">
                <a:latin typeface="Inter"/>
                <a:ea typeface="Inter"/>
                <a:cs typeface="Inter"/>
                <a:sym typeface="Inter"/>
              </a:rPr>
              <a:t>During an Attack: Immediate Actions</a:t>
            </a:r>
            <a:endParaRPr b="1" sz="1000">
              <a:latin typeface="Inter"/>
              <a:ea typeface="Inter"/>
              <a:cs typeface="Inter"/>
              <a:sym typeface="Inter"/>
            </a:endParaRPr>
          </a:p>
          <a:p>
            <a:pPr indent="0" lvl="0" marL="0" rtl="0" algn="l">
              <a:spcBef>
                <a:spcPts val="1200"/>
              </a:spcBef>
              <a:spcAft>
                <a:spcPts val="0"/>
              </a:spcAft>
              <a:buClr>
                <a:schemeClr val="dk1"/>
              </a:buClr>
              <a:buSzPts val="358"/>
              <a:buFont typeface="Arial"/>
              <a:buNone/>
            </a:pPr>
            <a:r>
              <a:rPr b="1" lang="en-GB" sz="1000">
                <a:latin typeface="Inter"/>
                <a:ea typeface="Inter"/>
                <a:cs typeface="Inter"/>
                <a:sym typeface="Inter"/>
              </a:rPr>
              <a:t>Detect a</a:t>
            </a:r>
            <a:r>
              <a:rPr b="1" lang="en-GB" sz="1000">
                <a:latin typeface="Inter"/>
                <a:ea typeface="Inter"/>
                <a:cs typeface="Inter"/>
                <a:sym typeface="Inter"/>
              </a:rPr>
              <a:t>nd Contain: </a:t>
            </a:r>
            <a:r>
              <a:rPr lang="en-GB" sz="1000">
                <a:latin typeface="Inter Light"/>
                <a:ea typeface="Inter Light"/>
                <a:cs typeface="Inter Light"/>
                <a:sym typeface="Inter Light"/>
              </a:rPr>
              <a:t>Monitor for signs of ransomware activity (unusual file changes, system slowdowns).Isolate affected systems to prevent further spread.</a:t>
            </a:r>
            <a:endParaRPr sz="1000">
              <a:latin typeface="Inter Light"/>
              <a:ea typeface="Inter Light"/>
              <a:cs typeface="Inter Light"/>
              <a:sym typeface="Inter Light"/>
            </a:endParaRPr>
          </a:p>
          <a:p>
            <a:pPr indent="0" lvl="0" marL="0" rtl="0" algn="l">
              <a:spcBef>
                <a:spcPts val="1200"/>
              </a:spcBef>
              <a:spcAft>
                <a:spcPts val="0"/>
              </a:spcAft>
              <a:buClr>
                <a:schemeClr val="dk1"/>
              </a:buClr>
              <a:buSzPts val="358"/>
              <a:buFont typeface="Arial"/>
              <a:buNone/>
            </a:pPr>
            <a:r>
              <a:rPr b="1" lang="en-GB" sz="1000">
                <a:latin typeface="Inter"/>
                <a:ea typeface="Inter"/>
                <a:cs typeface="Inter"/>
                <a:sym typeface="Inter"/>
              </a:rPr>
              <a:t>Workstation  Protection: </a:t>
            </a:r>
            <a:r>
              <a:rPr lang="en-GB" sz="1000">
                <a:latin typeface="Inter Light"/>
                <a:ea typeface="Inter Light"/>
                <a:cs typeface="Inter Light"/>
                <a:sym typeface="Inter Light"/>
              </a:rPr>
              <a:t>Educate employees about phishing attacks.Implement security measures to prevent workstations from being compromised.</a:t>
            </a:r>
            <a:endParaRPr sz="1000">
              <a:latin typeface="Inter Light"/>
              <a:ea typeface="Inter Light"/>
              <a:cs typeface="Inter Light"/>
              <a:sym typeface="Inter Light"/>
            </a:endParaRPr>
          </a:p>
          <a:p>
            <a:pPr indent="0" lvl="0" marL="0" rtl="0" algn="l">
              <a:spcBef>
                <a:spcPts val="1200"/>
              </a:spcBef>
              <a:spcAft>
                <a:spcPts val="0"/>
              </a:spcAft>
              <a:buClr>
                <a:schemeClr val="dk1"/>
              </a:buClr>
              <a:buSzPts val="358"/>
              <a:buFont typeface="Arial"/>
              <a:buNone/>
            </a:pPr>
            <a:r>
              <a:rPr b="1" lang="en-GB" sz="1000">
                <a:latin typeface="Inter"/>
                <a:ea typeface="Inter"/>
                <a:cs typeface="Inter"/>
                <a:sym typeface="Inter"/>
              </a:rPr>
              <a:t>Vulnerability Remediation: </a:t>
            </a:r>
            <a:r>
              <a:rPr lang="en-GB" sz="1000">
                <a:latin typeface="Inter Light"/>
                <a:ea typeface="Inter Light"/>
                <a:cs typeface="Inter Light"/>
                <a:sym typeface="Inter Light"/>
              </a:rPr>
              <a:t>Address internet-facing vulnerabilities promptly.Reduce the attack surface by securing exposed services.</a:t>
            </a:r>
            <a:endParaRPr sz="1000">
              <a:latin typeface="Inter Light"/>
              <a:ea typeface="Inter Light"/>
              <a:cs typeface="Inter Light"/>
              <a:sym typeface="Inter Light"/>
            </a:endParaRPr>
          </a:p>
          <a:p>
            <a:pPr indent="0" lvl="0" marL="0" rtl="0" algn="l">
              <a:spcBef>
                <a:spcPts val="1200"/>
              </a:spcBef>
              <a:spcAft>
                <a:spcPts val="0"/>
              </a:spcAft>
              <a:buClr>
                <a:schemeClr val="dk1"/>
              </a:buClr>
              <a:buSzPts val="358"/>
              <a:buFont typeface="Arial"/>
              <a:buNone/>
            </a:pPr>
            <a:r>
              <a:rPr b="1" lang="en-GB" sz="1000">
                <a:latin typeface="Inter"/>
                <a:ea typeface="Inter"/>
                <a:cs typeface="Inter"/>
                <a:sym typeface="Inter"/>
              </a:rPr>
              <a:t>Privileged Account Protection:</a:t>
            </a:r>
            <a:r>
              <a:rPr lang="en-GB" sz="1000">
                <a:latin typeface="Inter Light"/>
                <a:ea typeface="Inter Light"/>
                <a:cs typeface="Inter Light"/>
                <a:sym typeface="Inter Light"/>
              </a:rPr>
              <a:t>Safeguard privileged accounts to prevent unauthorized access. Implement strong authentication and access controls.</a:t>
            </a:r>
            <a:endParaRPr sz="1000">
              <a:latin typeface="Inter Light"/>
              <a:ea typeface="Inter Light"/>
              <a:cs typeface="Inter Light"/>
              <a:sym typeface="Inter Light"/>
            </a:endParaRPr>
          </a:p>
          <a:p>
            <a:pPr indent="0" lvl="0" marL="0" rtl="0" algn="l">
              <a:spcBef>
                <a:spcPts val="1200"/>
              </a:spcBef>
              <a:spcAft>
                <a:spcPts val="0"/>
              </a:spcAft>
              <a:buClr>
                <a:schemeClr val="dk1"/>
              </a:buClr>
              <a:buSzPts val="358"/>
              <a:buFont typeface="Arial"/>
              <a:buNone/>
            </a:pPr>
            <a:r>
              <a:rPr b="1" lang="en-GB" sz="1000">
                <a:latin typeface="Inter"/>
                <a:ea typeface="Inter"/>
                <a:cs typeface="Inter"/>
                <a:sym typeface="Inter"/>
              </a:rPr>
              <a:t>Hygiene and Restrictions: </a:t>
            </a:r>
            <a:r>
              <a:rPr lang="en-GB" sz="1000">
                <a:latin typeface="Inter Light"/>
                <a:ea typeface="Inter Light"/>
                <a:cs typeface="Inter Light"/>
                <a:sym typeface="Inter Light"/>
              </a:rPr>
              <a:t>Address common hygiene issues exploited by attackers (e.g., unpatched software).Limit the attacker’s ability to compromise additional systems.</a:t>
            </a:r>
            <a:endParaRPr sz="1000">
              <a:latin typeface="Inter Light"/>
              <a:ea typeface="Inter Light"/>
              <a:cs typeface="Inter Light"/>
              <a:sym typeface="Inter Light"/>
            </a:endParaRPr>
          </a:p>
          <a:p>
            <a:pPr indent="0" lvl="0" marL="0" rtl="0" algn="l">
              <a:spcBef>
                <a:spcPts val="1200"/>
              </a:spcBef>
              <a:spcAft>
                <a:spcPts val="0"/>
              </a:spcAft>
              <a:buClr>
                <a:schemeClr val="dk1"/>
              </a:buClr>
              <a:buSzPts val="358"/>
              <a:buFont typeface="Arial"/>
              <a:buNone/>
            </a:pPr>
            <a:r>
              <a:t/>
            </a:r>
            <a:endParaRPr sz="1000">
              <a:latin typeface="Inter Light"/>
              <a:ea typeface="Inter Light"/>
              <a:cs typeface="Inter Light"/>
              <a:sym typeface="Inter Light"/>
            </a:endParaRPr>
          </a:p>
          <a:p>
            <a:pPr indent="0" lvl="0" marL="0" rtl="0" algn="l">
              <a:spcBef>
                <a:spcPts val="1200"/>
              </a:spcBef>
              <a:spcAft>
                <a:spcPts val="0"/>
              </a:spcAft>
              <a:buClr>
                <a:schemeClr val="dk1"/>
              </a:buClr>
              <a:buSzPts val="358"/>
              <a:buFont typeface="Arial"/>
              <a:buNone/>
            </a:pPr>
            <a:r>
              <a:t/>
            </a:r>
            <a:endParaRPr sz="1000">
              <a:latin typeface="Inter Light"/>
              <a:ea typeface="Inter Light"/>
              <a:cs typeface="Inter Light"/>
              <a:sym typeface="Inter Light"/>
            </a:endParaRPr>
          </a:p>
          <a:p>
            <a:pPr indent="0" lvl="0" marL="0" rtl="0" algn="l">
              <a:spcBef>
                <a:spcPts val="1200"/>
              </a:spcBef>
              <a:spcAft>
                <a:spcPts val="1200"/>
              </a:spcAft>
              <a:buSzPts val="358"/>
              <a:buNone/>
            </a:pPr>
            <a:r>
              <a:t/>
            </a:r>
            <a:endParaRPr sz="1000">
              <a:latin typeface="Inter Light"/>
              <a:ea typeface="Inter Light"/>
              <a:cs typeface="Inter Light"/>
              <a:sym typeface="Inter 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