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046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8163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339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644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96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80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175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896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874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9900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215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CA0C-E23F-4D68-8F41-062D1FF9AE91}" type="datetimeFigureOut">
              <a:rPr lang="en-NG" smtClean="0"/>
              <a:t>20/02/2023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62E6-FFD1-404C-B78C-04D80E44DD5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2230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Users\User\Documents\Scholarships%20application\Women%20Techstars%20Application\internships\GRIP\Task%204\TSF-%20Task%204.xlsx!Introduction!R1C1:R52C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file:///C:\Users\User\Documents\Scholarships%20application\Women%20Techstars%20Application\internships\GRIP\Task%204\TSF-%20Task%204.xlsx!Dashboard!R1C1:R73C2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file:///C:\Users\User\Documents\Scholarships%20application\Women%20Techstars%20Application\internships\GRIP\Task%204\TSF-%20Task%204.xlsx!Insights!R1C1:R50C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C9023B1-13E7-02B4-BE49-F6645021C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53185"/>
              </p:ext>
            </p:extLst>
          </p:nvPr>
        </p:nvGraphicFramePr>
        <p:xfrm>
          <a:off x="0" y="2"/>
          <a:ext cx="9906000" cy="7003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856176" imgH="9582281" progId="Excel.Sheet.12">
                  <p:link updateAutomatic="1"/>
                </p:oleObj>
              </mc:Choice>
              <mc:Fallback>
                <p:oleObj name="Worksheet" r:id="rId2" imgW="15856176" imgH="95822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"/>
                        <a:ext cx="9906000" cy="7003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827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C47876C-701F-EA17-D27D-33D61E89C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69843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754116" imgH="14370269" progId="Excel.Sheet.12">
                  <p:link updateAutomatic="1"/>
                </p:oleObj>
              </mc:Choice>
              <mc:Fallback>
                <p:oleObj name="Worksheet" r:id="rId2" imgW="15754116" imgH="1437026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906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84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6840044-C65F-F305-DC2E-1393618C3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26451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856176" imgH="9207588" progId="Excel.Sheet.12">
                  <p:link updateAutomatic="1"/>
                </p:oleObj>
              </mc:Choice>
              <mc:Fallback>
                <p:oleObj name="Worksheet" r:id="rId2" imgW="15856176" imgH="92075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906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99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C:\Users\User\Documents\Scholarships application\Women Techstars Application\internships\GRIP\Task 4\TSF- Task 4.xlsx!Dashboard!R1C1:R73C25</vt:lpstr>
      <vt:lpstr>C:\Users\User\Documents\Scholarships application\Women Techstars Application\internships\GRIP\Task 4\TSF- Task 4.xlsx!Insights!R1C1:R50C26</vt:lpstr>
      <vt:lpstr>C:\Users\User\Documents\Scholarships application\Women Techstars Application\internships\GRIP\Task 4\TSF- Task 4.xlsx!Introduction!R1C1:R52C26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Nwajiunor Edgar</dc:creator>
  <cp:lastModifiedBy>Nwajiunor Edgar</cp:lastModifiedBy>
  <cp:revision>1</cp:revision>
  <dcterms:created xsi:type="dcterms:W3CDTF">2023-02-20T22:59:35Z</dcterms:created>
  <dcterms:modified xsi:type="dcterms:W3CDTF">2023-02-20T23:11:05Z</dcterms:modified>
</cp:coreProperties>
</file>