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E2362-33C1-4AB0-B53C-17F4FE426FBD}" v="27" dt="2024-08-16T16:51:51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shaan Shaikh" userId="cb14732f-89fb-40fa-ac40-cc8bbb2b5cf3" providerId="ADAL" clId="{D71E2362-33C1-4AB0-B53C-17F4FE426FBD}"/>
    <pc:docChg chg="custSel addSld delSld modSld">
      <pc:chgData name="Afshaan Shaikh" userId="cb14732f-89fb-40fa-ac40-cc8bbb2b5cf3" providerId="ADAL" clId="{D71E2362-33C1-4AB0-B53C-17F4FE426FBD}" dt="2024-08-16T17:01:59.522" v="436" actId="403"/>
      <pc:docMkLst>
        <pc:docMk/>
      </pc:docMkLst>
      <pc:sldChg chg="addSp delSp modSp mod setBg">
        <pc:chgData name="Afshaan Shaikh" userId="cb14732f-89fb-40fa-ac40-cc8bbb2b5cf3" providerId="ADAL" clId="{D71E2362-33C1-4AB0-B53C-17F4FE426FBD}" dt="2024-08-16T16:20:45.068" v="82" actId="14100"/>
        <pc:sldMkLst>
          <pc:docMk/>
          <pc:sldMk cId="3772352705" sldId="262"/>
        </pc:sldMkLst>
        <pc:spChg chg="mod">
          <ac:chgData name="Afshaan Shaikh" userId="cb14732f-89fb-40fa-ac40-cc8bbb2b5cf3" providerId="ADAL" clId="{D71E2362-33C1-4AB0-B53C-17F4FE426FBD}" dt="2024-08-16T16:20:28.797" v="79" actId="14100"/>
          <ac:spMkLst>
            <pc:docMk/>
            <pc:sldMk cId="3772352705" sldId="262"/>
            <ac:spMk id="2" creationId="{705E8DAF-404A-20AC-F4A6-6E79CA957749}"/>
          </ac:spMkLst>
        </pc:spChg>
        <pc:spChg chg="mod">
          <ac:chgData name="Afshaan Shaikh" userId="cb14732f-89fb-40fa-ac40-cc8bbb2b5cf3" providerId="ADAL" clId="{D71E2362-33C1-4AB0-B53C-17F4FE426FBD}" dt="2024-08-16T16:20:45.068" v="82" actId="14100"/>
          <ac:spMkLst>
            <pc:docMk/>
            <pc:sldMk cId="3772352705" sldId="262"/>
            <ac:spMk id="3" creationId="{BC482256-0941-8932-4056-3DED92516259}"/>
          </ac:spMkLst>
        </pc:spChg>
        <pc:spChg chg="del">
          <ac:chgData name="Afshaan Shaikh" userId="cb14732f-89fb-40fa-ac40-cc8bbb2b5cf3" providerId="ADAL" clId="{D71E2362-33C1-4AB0-B53C-17F4FE426FBD}" dt="2024-08-16T16:12:12.402" v="1"/>
          <ac:spMkLst>
            <pc:docMk/>
            <pc:sldMk cId="3772352705" sldId="262"/>
            <ac:spMk id="4" creationId="{A354A390-2EF7-B9DE-9F2E-0314B40D9FCD}"/>
          </ac:spMkLst>
        </pc:spChg>
        <pc:spChg chg="add del mod">
          <ac:chgData name="Afshaan Shaikh" userId="cb14732f-89fb-40fa-ac40-cc8bbb2b5cf3" providerId="ADAL" clId="{D71E2362-33C1-4AB0-B53C-17F4FE426FBD}" dt="2024-08-16T16:12:56.825" v="6"/>
          <ac:spMkLst>
            <pc:docMk/>
            <pc:sldMk cId="3772352705" sldId="262"/>
            <ac:spMk id="7" creationId="{8E1C10E4-3626-6E38-FC55-A6DEE1EB5BAC}"/>
          </ac:spMkLst>
        </pc:spChg>
        <pc:spChg chg="add">
          <ac:chgData name="Afshaan Shaikh" userId="cb14732f-89fb-40fa-ac40-cc8bbb2b5cf3" providerId="ADAL" clId="{D71E2362-33C1-4AB0-B53C-17F4FE426FBD}" dt="2024-08-16T16:12:27.209" v="2" actId="26606"/>
          <ac:spMkLst>
            <pc:docMk/>
            <pc:sldMk cId="3772352705" sldId="262"/>
            <ac:spMk id="10" creationId="{1AEB7F98-32EC-40D3-89EE-C8433023163A}"/>
          </ac:spMkLst>
        </pc:spChg>
        <pc:picChg chg="add del mod">
          <ac:chgData name="Afshaan Shaikh" userId="cb14732f-89fb-40fa-ac40-cc8bbb2b5cf3" providerId="ADAL" clId="{D71E2362-33C1-4AB0-B53C-17F4FE426FBD}" dt="2024-08-16T16:12:51.055" v="5" actId="478"/>
          <ac:picMkLst>
            <pc:docMk/>
            <pc:sldMk cId="3772352705" sldId="262"/>
            <ac:picMk id="5" creationId="{21AA45C9-16DE-FFDE-5BDD-9A4387D330EA}"/>
          </ac:picMkLst>
        </pc:picChg>
        <pc:picChg chg="add mod">
          <ac:chgData name="Afshaan Shaikh" userId="cb14732f-89fb-40fa-ac40-cc8bbb2b5cf3" providerId="ADAL" clId="{D71E2362-33C1-4AB0-B53C-17F4FE426FBD}" dt="2024-08-16T16:13:25.454" v="13" actId="14100"/>
          <ac:picMkLst>
            <pc:docMk/>
            <pc:sldMk cId="3772352705" sldId="262"/>
            <ac:picMk id="8" creationId="{99E1C8A9-007F-E50F-19E4-4C91F10E32C2}"/>
          </ac:picMkLst>
        </pc:picChg>
        <pc:cxnChg chg="add">
          <ac:chgData name="Afshaan Shaikh" userId="cb14732f-89fb-40fa-ac40-cc8bbb2b5cf3" providerId="ADAL" clId="{D71E2362-33C1-4AB0-B53C-17F4FE426FBD}" dt="2024-08-16T16:12:27.209" v="2" actId="26606"/>
          <ac:cxnSpMkLst>
            <pc:docMk/>
            <pc:sldMk cId="3772352705" sldId="262"/>
            <ac:cxnSpMk id="12" creationId="{79A23555-9837-466D-9123-97B89F6CA171}"/>
          </ac:cxnSpMkLst>
        </pc:cxnChg>
      </pc:sldChg>
      <pc:sldChg chg="new del">
        <pc:chgData name="Afshaan Shaikh" userId="cb14732f-89fb-40fa-ac40-cc8bbb2b5cf3" providerId="ADAL" clId="{D71E2362-33C1-4AB0-B53C-17F4FE426FBD}" dt="2024-08-16T16:21:29.309" v="85" actId="47"/>
        <pc:sldMkLst>
          <pc:docMk/>
          <pc:sldMk cId="770848542" sldId="263"/>
        </pc:sldMkLst>
      </pc:sldChg>
      <pc:sldChg chg="addSp delSp modSp new mod setBg">
        <pc:chgData name="Afshaan Shaikh" userId="cb14732f-89fb-40fa-ac40-cc8bbb2b5cf3" providerId="ADAL" clId="{D71E2362-33C1-4AB0-B53C-17F4FE426FBD}" dt="2024-08-16T16:25:24.250" v="127" actId="27636"/>
        <pc:sldMkLst>
          <pc:docMk/>
          <pc:sldMk cId="2629019274" sldId="264"/>
        </pc:sldMkLst>
        <pc:spChg chg="mod">
          <ac:chgData name="Afshaan Shaikh" userId="cb14732f-89fb-40fa-ac40-cc8bbb2b5cf3" providerId="ADAL" clId="{D71E2362-33C1-4AB0-B53C-17F4FE426FBD}" dt="2024-08-16T16:22:31.789" v="94" actId="403"/>
          <ac:spMkLst>
            <pc:docMk/>
            <pc:sldMk cId="2629019274" sldId="264"/>
            <ac:spMk id="2" creationId="{FA8F5DCD-76FE-FF54-67BF-697C2520E418}"/>
          </ac:spMkLst>
        </pc:spChg>
        <pc:spChg chg="mod ord">
          <ac:chgData name="Afshaan Shaikh" userId="cb14732f-89fb-40fa-ac40-cc8bbb2b5cf3" providerId="ADAL" clId="{D71E2362-33C1-4AB0-B53C-17F4FE426FBD}" dt="2024-08-16T16:25:24.250" v="127" actId="27636"/>
          <ac:spMkLst>
            <pc:docMk/>
            <pc:sldMk cId="2629019274" sldId="264"/>
            <ac:spMk id="3" creationId="{642BEB2E-DB8B-55E0-A92B-B3877F67DA28}"/>
          </ac:spMkLst>
        </pc:spChg>
        <pc:spChg chg="del">
          <ac:chgData name="Afshaan Shaikh" userId="cb14732f-89fb-40fa-ac40-cc8bbb2b5cf3" providerId="ADAL" clId="{D71E2362-33C1-4AB0-B53C-17F4FE426FBD}" dt="2024-08-16T16:21:58.171" v="88"/>
          <ac:spMkLst>
            <pc:docMk/>
            <pc:sldMk cId="2629019274" sldId="264"/>
            <ac:spMk id="4" creationId="{A078F388-79D6-8E40-824D-2CF0C4B4A120}"/>
          </ac:spMkLst>
        </pc:spChg>
        <pc:spChg chg="add">
          <ac:chgData name="Afshaan Shaikh" userId="cb14732f-89fb-40fa-ac40-cc8bbb2b5cf3" providerId="ADAL" clId="{D71E2362-33C1-4AB0-B53C-17F4FE426FBD}" dt="2024-08-16T16:22:14.021" v="89" actId="26606"/>
          <ac:spMkLst>
            <pc:docMk/>
            <pc:sldMk cId="2629019274" sldId="264"/>
            <ac:spMk id="10" creationId="{3268346D-5E77-4906-AC8D-57FB88F111CD}"/>
          </ac:spMkLst>
        </pc:spChg>
        <pc:spChg chg="add">
          <ac:chgData name="Afshaan Shaikh" userId="cb14732f-89fb-40fa-ac40-cc8bbb2b5cf3" providerId="ADAL" clId="{D71E2362-33C1-4AB0-B53C-17F4FE426FBD}" dt="2024-08-16T16:22:14.021" v="89" actId="26606"/>
          <ac:spMkLst>
            <pc:docMk/>
            <pc:sldMk cId="2629019274" sldId="264"/>
            <ac:spMk id="12" creationId="{4168C6BE-41CC-4C4D-850F-F82321AE7B18}"/>
          </ac:spMkLst>
        </pc:spChg>
        <pc:picChg chg="add mod">
          <ac:chgData name="Afshaan Shaikh" userId="cb14732f-89fb-40fa-ac40-cc8bbb2b5cf3" providerId="ADAL" clId="{D71E2362-33C1-4AB0-B53C-17F4FE426FBD}" dt="2024-08-16T16:22:26.870" v="93" actId="14100"/>
          <ac:picMkLst>
            <pc:docMk/>
            <pc:sldMk cId="2629019274" sldId="264"/>
            <ac:picMk id="5" creationId="{BE24B023-226C-DC7C-DD8B-6113BFAA162C}"/>
          </ac:picMkLst>
        </pc:picChg>
        <pc:cxnChg chg="add">
          <ac:chgData name="Afshaan Shaikh" userId="cb14732f-89fb-40fa-ac40-cc8bbb2b5cf3" providerId="ADAL" clId="{D71E2362-33C1-4AB0-B53C-17F4FE426FBD}" dt="2024-08-16T16:22:14.021" v="89" actId="26606"/>
          <ac:cxnSpMkLst>
            <pc:docMk/>
            <pc:sldMk cId="2629019274" sldId="264"/>
            <ac:cxnSpMk id="14" creationId="{4CBC1FDF-AE13-4731-B38F-2761BDFDBB0E}"/>
          </ac:cxnSpMkLst>
        </pc:cxnChg>
      </pc:sldChg>
      <pc:sldChg chg="addSp delSp modSp new mod setBg">
        <pc:chgData name="Afshaan Shaikh" userId="cb14732f-89fb-40fa-ac40-cc8bbb2b5cf3" providerId="ADAL" clId="{D71E2362-33C1-4AB0-B53C-17F4FE426FBD}" dt="2024-08-16T16:32:06.062" v="176" actId="113"/>
        <pc:sldMkLst>
          <pc:docMk/>
          <pc:sldMk cId="699645505" sldId="265"/>
        </pc:sldMkLst>
        <pc:spChg chg="mod">
          <ac:chgData name="Afshaan Shaikh" userId="cb14732f-89fb-40fa-ac40-cc8bbb2b5cf3" providerId="ADAL" clId="{D71E2362-33C1-4AB0-B53C-17F4FE426FBD}" dt="2024-08-16T16:31:22.712" v="170" actId="14100"/>
          <ac:spMkLst>
            <pc:docMk/>
            <pc:sldMk cId="699645505" sldId="265"/>
            <ac:spMk id="2" creationId="{B1F4EF8E-47CB-EE48-B1FA-E1AB587A363A}"/>
          </ac:spMkLst>
        </pc:spChg>
        <pc:spChg chg="mod">
          <ac:chgData name="Afshaan Shaikh" userId="cb14732f-89fb-40fa-ac40-cc8bbb2b5cf3" providerId="ADAL" clId="{D71E2362-33C1-4AB0-B53C-17F4FE426FBD}" dt="2024-08-16T16:32:06.062" v="176" actId="113"/>
          <ac:spMkLst>
            <pc:docMk/>
            <pc:sldMk cId="699645505" sldId="265"/>
            <ac:spMk id="3" creationId="{3A19A4B8-67B8-C0EB-D62D-29D5D63BF2A6}"/>
          </ac:spMkLst>
        </pc:spChg>
        <pc:spChg chg="del">
          <ac:chgData name="Afshaan Shaikh" userId="cb14732f-89fb-40fa-ac40-cc8bbb2b5cf3" providerId="ADAL" clId="{D71E2362-33C1-4AB0-B53C-17F4FE426FBD}" dt="2024-08-16T16:26:13.773" v="130"/>
          <ac:spMkLst>
            <pc:docMk/>
            <pc:sldMk cId="699645505" sldId="265"/>
            <ac:spMk id="4" creationId="{2D56A32C-6733-5F85-419D-57EBE7C1DCE6}"/>
          </ac:spMkLst>
        </pc:spChg>
        <pc:spChg chg="add">
          <ac:chgData name="Afshaan Shaikh" userId="cb14732f-89fb-40fa-ac40-cc8bbb2b5cf3" providerId="ADAL" clId="{D71E2362-33C1-4AB0-B53C-17F4FE426FBD}" dt="2024-08-16T16:26:23.003" v="131" actId="26606"/>
          <ac:spMkLst>
            <pc:docMk/>
            <pc:sldMk cId="699645505" sldId="265"/>
            <ac:spMk id="10" creationId="{DB66C9CD-6BF4-44CA-8078-0BB819080761}"/>
          </ac:spMkLst>
        </pc:spChg>
        <pc:spChg chg="add">
          <ac:chgData name="Afshaan Shaikh" userId="cb14732f-89fb-40fa-ac40-cc8bbb2b5cf3" providerId="ADAL" clId="{D71E2362-33C1-4AB0-B53C-17F4FE426FBD}" dt="2024-08-16T16:26:23.003" v="131" actId="26606"/>
          <ac:spMkLst>
            <pc:docMk/>
            <pc:sldMk cId="699645505" sldId="265"/>
            <ac:spMk id="14" creationId="{E95A6F56-5B66-4656-B01E-938834D6A329}"/>
          </ac:spMkLst>
        </pc:spChg>
        <pc:picChg chg="add mod">
          <ac:chgData name="Afshaan Shaikh" userId="cb14732f-89fb-40fa-ac40-cc8bbb2b5cf3" providerId="ADAL" clId="{D71E2362-33C1-4AB0-B53C-17F4FE426FBD}" dt="2024-08-16T16:26:40.610" v="136" actId="14100"/>
          <ac:picMkLst>
            <pc:docMk/>
            <pc:sldMk cId="699645505" sldId="265"/>
            <ac:picMk id="5" creationId="{8452B309-6C08-2A42-751C-4D9FE07570A1}"/>
          </ac:picMkLst>
        </pc:picChg>
        <pc:cxnChg chg="add">
          <ac:chgData name="Afshaan Shaikh" userId="cb14732f-89fb-40fa-ac40-cc8bbb2b5cf3" providerId="ADAL" clId="{D71E2362-33C1-4AB0-B53C-17F4FE426FBD}" dt="2024-08-16T16:26:23.003" v="131" actId="26606"/>
          <ac:cxnSpMkLst>
            <pc:docMk/>
            <pc:sldMk cId="699645505" sldId="265"/>
            <ac:cxnSpMk id="12" creationId="{76D745DA-D03E-47A2-9936-01C39D51A469}"/>
          </ac:cxnSpMkLst>
        </pc:cxnChg>
      </pc:sldChg>
      <pc:sldChg chg="addSp delSp modSp new mod setBg">
        <pc:chgData name="Afshaan Shaikh" userId="cb14732f-89fb-40fa-ac40-cc8bbb2b5cf3" providerId="ADAL" clId="{D71E2362-33C1-4AB0-B53C-17F4FE426FBD}" dt="2024-08-16T16:35:34.732" v="197" actId="14100"/>
        <pc:sldMkLst>
          <pc:docMk/>
          <pc:sldMk cId="1849553428" sldId="266"/>
        </pc:sldMkLst>
        <pc:spChg chg="mod">
          <ac:chgData name="Afshaan Shaikh" userId="cb14732f-89fb-40fa-ac40-cc8bbb2b5cf3" providerId="ADAL" clId="{D71E2362-33C1-4AB0-B53C-17F4FE426FBD}" dt="2024-08-16T16:34:48.719" v="190" actId="113"/>
          <ac:spMkLst>
            <pc:docMk/>
            <pc:sldMk cId="1849553428" sldId="266"/>
            <ac:spMk id="2" creationId="{C2934F18-5009-2EC3-45DD-4A9910C8514D}"/>
          </ac:spMkLst>
        </pc:spChg>
        <pc:spChg chg="mod ord">
          <ac:chgData name="Afshaan Shaikh" userId="cb14732f-89fb-40fa-ac40-cc8bbb2b5cf3" providerId="ADAL" clId="{D71E2362-33C1-4AB0-B53C-17F4FE426FBD}" dt="2024-08-16T16:35:03.145" v="196" actId="14100"/>
          <ac:spMkLst>
            <pc:docMk/>
            <pc:sldMk cId="1849553428" sldId="266"/>
            <ac:spMk id="3" creationId="{1CF6A787-9CF2-35C1-1026-FC4B1E2B4AA3}"/>
          </ac:spMkLst>
        </pc:spChg>
        <pc:spChg chg="del">
          <ac:chgData name="Afshaan Shaikh" userId="cb14732f-89fb-40fa-ac40-cc8bbb2b5cf3" providerId="ADAL" clId="{D71E2362-33C1-4AB0-B53C-17F4FE426FBD}" dt="2024-08-16T16:32:37.333" v="179"/>
          <ac:spMkLst>
            <pc:docMk/>
            <pc:sldMk cId="1849553428" sldId="266"/>
            <ac:spMk id="4" creationId="{271D55D5-2211-8D9B-A2B0-0396FBEEF6EB}"/>
          </ac:spMkLst>
        </pc:spChg>
        <pc:spChg chg="add">
          <ac:chgData name="Afshaan Shaikh" userId="cb14732f-89fb-40fa-ac40-cc8bbb2b5cf3" providerId="ADAL" clId="{D71E2362-33C1-4AB0-B53C-17F4FE426FBD}" dt="2024-08-16T16:32:43" v="180" actId="26606"/>
          <ac:spMkLst>
            <pc:docMk/>
            <pc:sldMk cId="1849553428" sldId="266"/>
            <ac:spMk id="10" creationId="{3268346D-5E77-4906-AC8D-57FB88F111CD}"/>
          </ac:spMkLst>
        </pc:spChg>
        <pc:picChg chg="add mod">
          <ac:chgData name="Afshaan Shaikh" userId="cb14732f-89fb-40fa-ac40-cc8bbb2b5cf3" providerId="ADAL" clId="{D71E2362-33C1-4AB0-B53C-17F4FE426FBD}" dt="2024-08-16T16:35:34.732" v="197" actId="14100"/>
          <ac:picMkLst>
            <pc:docMk/>
            <pc:sldMk cId="1849553428" sldId="266"/>
            <ac:picMk id="5" creationId="{8A1B2DEA-6014-74B0-41D8-D74D7CB37906}"/>
          </ac:picMkLst>
        </pc:picChg>
        <pc:cxnChg chg="add">
          <ac:chgData name="Afshaan Shaikh" userId="cb14732f-89fb-40fa-ac40-cc8bbb2b5cf3" providerId="ADAL" clId="{D71E2362-33C1-4AB0-B53C-17F4FE426FBD}" dt="2024-08-16T16:32:43" v="180" actId="26606"/>
          <ac:cxnSpMkLst>
            <pc:docMk/>
            <pc:sldMk cId="1849553428" sldId="266"/>
            <ac:cxnSpMk id="12" creationId="{4CBC1FDF-AE13-4731-B38F-2761BDFDBB0E}"/>
          </ac:cxnSpMkLst>
        </pc:cxnChg>
      </pc:sldChg>
      <pc:sldChg chg="modSp new mod">
        <pc:chgData name="Afshaan Shaikh" userId="cb14732f-89fb-40fa-ac40-cc8bbb2b5cf3" providerId="ADAL" clId="{D71E2362-33C1-4AB0-B53C-17F4FE426FBD}" dt="2024-08-16T16:37:45.993" v="231" actId="14100"/>
        <pc:sldMkLst>
          <pc:docMk/>
          <pc:sldMk cId="2633182142" sldId="267"/>
        </pc:sldMkLst>
        <pc:spChg chg="mod">
          <ac:chgData name="Afshaan Shaikh" userId="cb14732f-89fb-40fa-ac40-cc8bbb2b5cf3" providerId="ADAL" clId="{D71E2362-33C1-4AB0-B53C-17F4FE426FBD}" dt="2024-08-16T16:37:45.993" v="231" actId="14100"/>
          <ac:spMkLst>
            <pc:docMk/>
            <pc:sldMk cId="2633182142" sldId="267"/>
            <ac:spMk id="2" creationId="{85584C2F-5E18-EE98-97F4-5B2F59CDB813}"/>
          </ac:spMkLst>
        </pc:spChg>
        <pc:spChg chg="mod">
          <ac:chgData name="Afshaan Shaikh" userId="cb14732f-89fb-40fa-ac40-cc8bbb2b5cf3" providerId="ADAL" clId="{D71E2362-33C1-4AB0-B53C-17F4FE426FBD}" dt="2024-08-16T16:37:37.949" v="230" actId="123"/>
          <ac:spMkLst>
            <pc:docMk/>
            <pc:sldMk cId="2633182142" sldId="267"/>
            <ac:spMk id="3" creationId="{D6395A3B-3AA3-E9F0-CB5B-89152EFBF489}"/>
          </ac:spMkLst>
        </pc:spChg>
      </pc:sldChg>
      <pc:sldChg chg="addSp delSp modSp new mod setBg">
        <pc:chgData name="Afshaan Shaikh" userId="cb14732f-89fb-40fa-ac40-cc8bbb2b5cf3" providerId="ADAL" clId="{D71E2362-33C1-4AB0-B53C-17F4FE426FBD}" dt="2024-08-16T16:41:25.300" v="253" actId="14100"/>
        <pc:sldMkLst>
          <pc:docMk/>
          <pc:sldMk cId="2320887184" sldId="268"/>
        </pc:sldMkLst>
        <pc:spChg chg="mod">
          <ac:chgData name="Afshaan Shaikh" userId="cb14732f-89fb-40fa-ac40-cc8bbb2b5cf3" providerId="ADAL" clId="{D71E2362-33C1-4AB0-B53C-17F4FE426FBD}" dt="2024-08-16T16:39:13.967" v="244" actId="113"/>
          <ac:spMkLst>
            <pc:docMk/>
            <pc:sldMk cId="2320887184" sldId="268"/>
            <ac:spMk id="2" creationId="{3903D24E-8FAB-A253-1F36-13D3BF47C7B6}"/>
          </ac:spMkLst>
        </pc:spChg>
        <pc:spChg chg="mod">
          <ac:chgData name="Afshaan Shaikh" userId="cb14732f-89fb-40fa-ac40-cc8bbb2b5cf3" providerId="ADAL" clId="{D71E2362-33C1-4AB0-B53C-17F4FE426FBD}" dt="2024-08-16T16:41:25.300" v="253" actId="14100"/>
          <ac:spMkLst>
            <pc:docMk/>
            <pc:sldMk cId="2320887184" sldId="268"/>
            <ac:spMk id="3" creationId="{6381C0E8-DC14-C319-6CF1-5986BABF8B22}"/>
          </ac:spMkLst>
        </pc:spChg>
        <pc:spChg chg="del">
          <ac:chgData name="Afshaan Shaikh" userId="cb14732f-89fb-40fa-ac40-cc8bbb2b5cf3" providerId="ADAL" clId="{D71E2362-33C1-4AB0-B53C-17F4FE426FBD}" dt="2024-08-16T16:38:32.328" v="234"/>
          <ac:spMkLst>
            <pc:docMk/>
            <pc:sldMk cId="2320887184" sldId="268"/>
            <ac:spMk id="4" creationId="{E947F2D5-8B6A-9CCE-C7DB-50DCC0DD3F42}"/>
          </ac:spMkLst>
        </pc:spChg>
        <pc:spChg chg="add">
          <ac:chgData name="Afshaan Shaikh" userId="cb14732f-89fb-40fa-ac40-cc8bbb2b5cf3" providerId="ADAL" clId="{D71E2362-33C1-4AB0-B53C-17F4FE426FBD}" dt="2024-08-16T16:38:41.839" v="235" actId="26606"/>
          <ac:spMkLst>
            <pc:docMk/>
            <pc:sldMk cId="2320887184" sldId="268"/>
            <ac:spMk id="10" creationId="{DB66C9CD-6BF4-44CA-8078-0BB819080761}"/>
          </ac:spMkLst>
        </pc:spChg>
        <pc:picChg chg="add mod">
          <ac:chgData name="Afshaan Shaikh" userId="cb14732f-89fb-40fa-ac40-cc8bbb2b5cf3" providerId="ADAL" clId="{D71E2362-33C1-4AB0-B53C-17F4FE426FBD}" dt="2024-08-16T16:38:53.058" v="238" actId="14100"/>
          <ac:picMkLst>
            <pc:docMk/>
            <pc:sldMk cId="2320887184" sldId="268"/>
            <ac:picMk id="5" creationId="{D13472AA-FCE5-E47E-7530-F6AB2721AB9D}"/>
          </ac:picMkLst>
        </pc:picChg>
        <pc:cxnChg chg="add">
          <ac:chgData name="Afshaan Shaikh" userId="cb14732f-89fb-40fa-ac40-cc8bbb2b5cf3" providerId="ADAL" clId="{D71E2362-33C1-4AB0-B53C-17F4FE426FBD}" dt="2024-08-16T16:38:41.839" v="235" actId="26606"/>
          <ac:cxnSpMkLst>
            <pc:docMk/>
            <pc:sldMk cId="2320887184" sldId="268"/>
            <ac:cxnSpMk id="12" creationId="{CC9CF63D-A2A3-4ECF-BC53-4B0D56918FB4}"/>
          </ac:cxnSpMkLst>
        </pc:cxnChg>
      </pc:sldChg>
      <pc:sldChg chg="addSp delSp modSp new mod setBg">
        <pc:chgData name="Afshaan Shaikh" userId="cb14732f-89fb-40fa-ac40-cc8bbb2b5cf3" providerId="ADAL" clId="{D71E2362-33C1-4AB0-B53C-17F4FE426FBD}" dt="2024-08-16T16:44:27.401" v="289" actId="20577"/>
        <pc:sldMkLst>
          <pc:docMk/>
          <pc:sldMk cId="3286717492" sldId="269"/>
        </pc:sldMkLst>
        <pc:spChg chg="mod">
          <ac:chgData name="Afshaan Shaikh" userId="cb14732f-89fb-40fa-ac40-cc8bbb2b5cf3" providerId="ADAL" clId="{D71E2362-33C1-4AB0-B53C-17F4FE426FBD}" dt="2024-08-16T16:43:06.989" v="267" actId="14100"/>
          <ac:spMkLst>
            <pc:docMk/>
            <pc:sldMk cId="3286717492" sldId="269"/>
            <ac:spMk id="2" creationId="{B9A29575-CFEF-69CA-14B2-A63C73D7A023}"/>
          </ac:spMkLst>
        </pc:spChg>
        <pc:spChg chg="mod">
          <ac:chgData name="Afshaan Shaikh" userId="cb14732f-89fb-40fa-ac40-cc8bbb2b5cf3" providerId="ADAL" clId="{D71E2362-33C1-4AB0-B53C-17F4FE426FBD}" dt="2024-08-16T16:44:27.401" v="289" actId="20577"/>
          <ac:spMkLst>
            <pc:docMk/>
            <pc:sldMk cId="3286717492" sldId="269"/>
            <ac:spMk id="3" creationId="{CCC3A9CE-ECD2-49B5-7360-D817CE3A6A50}"/>
          </ac:spMkLst>
        </pc:spChg>
        <pc:spChg chg="del">
          <ac:chgData name="Afshaan Shaikh" userId="cb14732f-89fb-40fa-ac40-cc8bbb2b5cf3" providerId="ADAL" clId="{D71E2362-33C1-4AB0-B53C-17F4FE426FBD}" dt="2024-08-16T16:42:25.931" v="257"/>
          <ac:spMkLst>
            <pc:docMk/>
            <pc:sldMk cId="3286717492" sldId="269"/>
            <ac:spMk id="4" creationId="{74AA6421-5612-4435-6F93-416AB90863A7}"/>
          </ac:spMkLst>
        </pc:spChg>
        <pc:spChg chg="add">
          <ac:chgData name="Afshaan Shaikh" userId="cb14732f-89fb-40fa-ac40-cc8bbb2b5cf3" providerId="ADAL" clId="{D71E2362-33C1-4AB0-B53C-17F4FE426FBD}" dt="2024-08-16T16:42:30.835" v="258" actId="26606"/>
          <ac:spMkLst>
            <pc:docMk/>
            <pc:sldMk cId="3286717492" sldId="269"/>
            <ac:spMk id="10" creationId="{DB66C9CD-6BF4-44CA-8078-0BB819080761}"/>
          </ac:spMkLst>
        </pc:spChg>
        <pc:picChg chg="add mod">
          <ac:chgData name="Afshaan Shaikh" userId="cb14732f-89fb-40fa-ac40-cc8bbb2b5cf3" providerId="ADAL" clId="{D71E2362-33C1-4AB0-B53C-17F4FE426FBD}" dt="2024-08-16T16:42:53.692" v="263" actId="14100"/>
          <ac:picMkLst>
            <pc:docMk/>
            <pc:sldMk cId="3286717492" sldId="269"/>
            <ac:picMk id="5" creationId="{27B29B54-7910-EF9C-1FAB-A599F86037E4}"/>
          </ac:picMkLst>
        </pc:picChg>
        <pc:cxnChg chg="add">
          <ac:chgData name="Afshaan Shaikh" userId="cb14732f-89fb-40fa-ac40-cc8bbb2b5cf3" providerId="ADAL" clId="{D71E2362-33C1-4AB0-B53C-17F4FE426FBD}" dt="2024-08-16T16:42:30.835" v="258" actId="26606"/>
          <ac:cxnSpMkLst>
            <pc:docMk/>
            <pc:sldMk cId="3286717492" sldId="269"/>
            <ac:cxnSpMk id="12" creationId="{CC9CF63D-A2A3-4ECF-BC53-4B0D56918FB4}"/>
          </ac:cxnSpMkLst>
        </pc:cxnChg>
      </pc:sldChg>
      <pc:sldChg chg="addSp delSp modSp new mod setBg">
        <pc:chgData name="Afshaan Shaikh" userId="cb14732f-89fb-40fa-ac40-cc8bbb2b5cf3" providerId="ADAL" clId="{D71E2362-33C1-4AB0-B53C-17F4FE426FBD}" dt="2024-08-16T16:48:00.480" v="311" actId="14100"/>
        <pc:sldMkLst>
          <pc:docMk/>
          <pc:sldMk cId="2508750695" sldId="270"/>
        </pc:sldMkLst>
        <pc:spChg chg="mod">
          <ac:chgData name="Afshaan Shaikh" userId="cb14732f-89fb-40fa-ac40-cc8bbb2b5cf3" providerId="ADAL" clId="{D71E2362-33C1-4AB0-B53C-17F4FE426FBD}" dt="2024-08-16T16:45:59.597" v="303" actId="14100"/>
          <ac:spMkLst>
            <pc:docMk/>
            <pc:sldMk cId="2508750695" sldId="270"/>
            <ac:spMk id="2" creationId="{A520B7AC-CC56-8D95-FA28-CB97A22B4896}"/>
          </ac:spMkLst>
        </pc:spChg>
        <pc:spChg chg="mod">
          <ac:chgData name="Afshaan Shaikh" userId="cb14732f-89fb-40fa-ac40-cc8bbb2b5cf3" providerId="ADAL" clId="{D71E2362-33C1-4AB0-B53C-17F4FE426FBD}" dt="2024-08-16T16:48:00.480" v="311" actId="14100"/>
          <ac:spMkLst>
            <pc:docMk/>
            <pc:sldMk cId="2508750695" sldId="270"/>
            <ac:spMk id="3" creationId="{9D5EAA82-BB58-D4FF-18E2-7112948C7F83}"/>
          </ac:spMkLst>
        </pc:spChg>
        <pc:spChg chg="del">
          <ac:chgData name="Afshaan Shaikh" userId="cb14732f-89fb-40fa-ac40-cc8bbb2b5cf3" providerId="ADAL" clId="{D71E2362-33C1-4AB0-B53C-17F4FE426FBD}" dt="2024-08-16T16:45:22.224" v="293"/>
          <ac:spMkLst>
            <pc:docMk/>
            <pc:sldMk cId="2508750695" sldId="270"/>
            <ac:spMk id="4" creationId="{B1B0996C-6B05-7FC4-BCBB-18F9129B7CAA}"/>
          </ac:spMkLst>
        </pc:spChg>
        <pc:spChg chg="add">
          <ac:chgData name="Afshaan Shaikh" userId="cb14732f-89fb-40fa-ac40-cc8bbb2b5cf3" providerId="ADAL" clId="{D71E2362-33C1-4AB0-B53C-17F4FE426FBD}" dt="2024-08-16T16:45:25.259" v="294" actId="26606"/>
          <ac:spMkLst>
            <pc:docMk/>
            <pc:sldMk cId="2508750695" sldId="270"/>
            <ac:spMk id="10" creationId="{DB66C9CD-6BF4-44CA-8078-0BB819080761}"/>
          </ac:spMkLst>
        </pc:spChg>
        <pc:picChg chg="add mod">
          <ac:chgData name="Afshaan Shaikh" userId="cb14732f-89fb-40fa-ac40-cc8bbb2b5cf3" providerId="ADAL" clId="{D71E2362-33C1-4AB0-B53C-17F4FE426FBD}" dt="2024-08-16T16:45:43.437" v="298" actId="14100"/>
          <ac:picMkLst>
            <pc:docMk/>
            <pc:sldMk cId="2508750695" sldId="270"/>
            <ac:picMk id="5" creationId="{F53F25A9-981C-634B-E651-61377F8D10A9}"/>
          </ac:picMkLst>
        </pc:picChg>
        <pc:cxnChg chg="add">
          <ac:chgData name="Afshaan Shaikh" userId="cb14732f-89fb-40fa-ac40-cc8bbb2b5cf3" providerId="ADAL" clId="{D71E2362-33C1-4AB0-B53C-17F4FE426FBD}" dt="2024-08-16T16:45:25.259" v="294" actId="26606"/>
          <ac:cxnSpMkLst>
            <pc:docMk/>
            <pc:sldMk cId="2508750695" sldId="270"/>
            <ac:cxnSpMk id="12" creationId="{CC9CF63D-A2A3-4ECF-BC53-4B0D56918FB4}"/>
          </ac:cxnSpMkLst>
        </pc:cxnChg>
      </pc:sldChg>
      <pc:sldChg chg="addSp delSp modSp new mod setBg">
        <pc:chgData name="Afshaan Shaikh" userId="cb14732f-89fb-40fa-ac40-cc8bbb2b5cf3" providerId="ADAL" clId="{D71E2362-33C1-4AB0-B53C-17F4FE426FBD}" dt="2024-08-16T16:51:00.737" v="343" actId="27636"/>
        <pc:sldMkLst>
          <pc:docMk/>
          <pc:sldMk cId="1710607371" sldId="271"/>
        </pc:sldMkLst>
        <pc:spChg chg="mod">
          <ac:chgData name="Afshaan Shaikh" userId="cb14732f-89fb-40fa-ac40-cc8bbb2b5cf3" providerId="ADAL" clId="{D71E2362-33C1-4AB0-B53C-17F4FE426FBD}" dt="2024-08-16T16:49:26.910" v="325" actId="14100"/>
          <ac:spMkLst>
            <pc:docMk/>
            <pc:sldMk cId="1710607371" sldId="271"/>
            <ac:spMk id="2" creationId="{08A3A512-5117-A15E-C7F2-1F1ACB085BE0}"/>
          </ac:spMkLst>
        </pc:spChg>
        <pc:spChg chg="mod">
          <ac:chgData name="Afshaan Shaikh" userId="cb14732f-89fb-40fa-ac40-cc8bbb2b5cf3" providerId="ADAL" clId="{D71E2362-33C1-4AB0-B53C-17F4FE426FBD}" dt="2024-08-16T16:51:00.737" v="343" actId="27636"/>
          <ac:spMkLst>
            <pc:docMk/>
            <pc:sldMk cId="1710607371" sldId="271"/>
            <ac:spMk id="3" creationId="{0E99DC0A-CDB4-0F07-A175-61D9C4B2A3D7}"/>
          </ac:spMkLst>
        </pc:spChg>
        <pc:spChg chg="del">
          <ac:chgData name="Afshaan Shaikh" userId="cb14732f-89fb-40fa-ac40-cc8bbb2b5cf3" providerId="ADAL" clId="{D71E2362-33C1-4AB0-B53C-17F4FE426FBD}" dt="2024-08-16T16:48:53.313" v="315"/>
          <ac:spMkLst>
            <pc:docMk/>
            <pc:sldMk cId="1710607371" sldId="271"/>
            <ac:spMk id="4" creationId="{C05B6089-C21C-78D6-A331-11303D14530D}"/>
          </ac:spMkLst>
        </pc:spChg>
        <pc:spChg chg="add">
          <ac:chgData name="Afshaan Shaikh" userId="cb14732f-89fb-40fa-ac40-cc8bbb2b5cf3" providerId="ADAL" clId="{D71E2362-33C1-4AB0-B53C-17F4FE426FBD}" dt="2024-08-16T16:48:58.268" v="316" actId="26606"/>
          <ac:spMkLst>
            <pc:docMk/>
            <pc:sldMk cId="1710607371" sldId="271"/>
            <ac:spMk id="10" creationId="{DB66C9CD-6BF4-44CA-8078-0BB819080761}"/>
          </ac:spMkLst>
        </pc:spChg>
        <pc:picChg chg="add mod">
          <ac:chgData name="Afshaan Shaikh" userId="cb14732f-89fb-40fa-ac40-cc8bbb2b5cf3" providerId="ADAL" clId="{D71E2362-33C1-4AB0-B53C-17F4FE426FBD}" dt="2024-08-16T16:49:18.382" v="321" actId="14100"/>
          <ac:picMkLst>
            <pc:docMk/>
            <pc:sldMk cId="1710607371" sldId="271"/>
            <ac:picMk id="5" creationId="{2D288B67-BFD5-21CA-AF43-30BF2B2D6FB2}"/>
          </ac:picMkLst>
        </pc:picChg>
        <pc:cxnChg chg="add">
          <ac:chgData name="Afshaan Shaikh" userId="cb14732f-89fb-40fa-ac40-cc8bbb2b5cf3" providerId="ADAL" clId="{D71E2362-33C1-4AB0-B53C-17F4FE426FBD}" dt="2024-08-16T16:48:58.268" v="316" actId="26606"/>
          <ac:cxnSpMkLst>
            <pc:docMk/>
            <pc:sldMk cId="1710607371" sldId="271"/>
            <ac:cxnSpMk id="12" creationId="{CC9CF63D-A2A3-4ECF-BC53-4B0D56918FB4}"/>
          </ac:cxnSpMkLst>
        </pc:cxnChg>
      </pc:sldChg>
      <pc:sldChg chg="addSp delSp modSp new mod setBg">
        <pc:chgData name="Afshaan Shaikh" userId="cb14732f-89fb-40fa-ac40-cc8bbb2b5cf3" providerId="ADAL" clId="{D71E2362-33C1-4AB0-B53C-17F4FE426FBD}" dt="2024-08-16T16:55:45.951" v="372" actId="27636"/>
        <pc:sldMkLst>
          <pc:docMk/>
          <pc:sldMk cId="1654890899" sldId="272"/>
        </pc:sldMkLst>
        <pc:spChg chg="mod">
          <ac:chgData name="Afshaan Shaikh" userId="cb14732f-89fb-40fa-ac40-cc8bbb2b5cf3" providerId="ADAL" clId="{D71E2362-33C1-4AB0-B53C-17F4FE426FBD}" dt="2024-08-16T16:52:20.361" v="357" actId="14100"/>
          <ac:spMkLst>
            <pc:docMk/>
            <pc:sldMk cId="1654890899" sldId="272"/>
            <ac:spMk id="2" creationId="{5D9D6C22-CC60-49FB-AB2E-B4B366B57612}"/>
          </ac:spMkLst>
        </pc:spChg>
        <pc:spChg chg="mod">
          <ac:chgData name="Afshaan Shaikh" userId="cb14732f-89fb-40fa-ac40-cc8bbb2b5cf3" providerId="ADAL" clId="{D71E2362-33C1-4AB0-B53C-17F4FE426FBD}" dt="2024-08-16T16:55:45.951" v="372" actId="27636"/>
          <ac:spMkLst>
            <pc:docMk/>
            <pc:sldMk cId="1654890899" sldId="272"/>
            <ac:spMk id="3" creationId="{EC38B44A-D0A0-5671-6A62-333D88D1E7D5}"/>
          </ac:spMkLst>
        </pc:spChg>
        <pc:spChg chg="del">
          <ac:chgData name="Afshaan Shaikh" userId="cb14732f-89fb-40fa-ac40-cc8bbb2b5cf3" providerId="ADAL" clId="{D71E2362-33C1-4AB0-B53C-17F4FE426FBD}" dt="2024-08-16T16:51:51.847" v="347"/>
          <ac:spMkLst>
            <pc:docMk/>
            <pc:sldMk cId="1654890899" sldId="272"/>
            <ac:spMk id="4" creationId="{87058366-D0F2-A9D3-A3D1-4ADD14D35D05}"/>
          </ac:spMkLst>
        </pc:spChg>
        <pc:spChg chg="add">
          <ac:chgData name="Afshaan Shaikh" userId="cb14732f-89fb-40fa-ac40-cc8bbb2b5cf3" providerId="ADAL" clId="{D71E2362-33C1-4AB0-B53C-17F4FE426FBD}" dt="2024-08-16T16:51:54.123" v="348" actId="26606"/>
          <ac:spMkLst>
            <pc:docMk/>
            <pc:sldMk cId="1654890899" sldId="272"/>
            <ac:spMk id="10" creationId="{DB66C9CD-6BF4-44CA-8078-0BB819080761}"/>
          </ac:spMkLst>
        </pc:spChg>
        <pc:picChg chg="add mod">
          <ac:chgData name="Afshaan Shaikh" userId="cb14732f-89fb-40fa-ac40-cc8bbb2b5cf3" providerId="ADAL" clId="{D71E2362-33C1-4AB0-B53C-17F4FE426FBD}" dt="2024-08-16T16:52:04.339" v="352" actId="14100"/>
          <ac:picMkLst>
            <pc:docMk/>
            <pc:sldMk cId="1654890899" sldId="272"/>
            <ac:picMk id="5" creationId="{3EEBB632-09AB-705F-5CC7-A486BE7E9750}"/>
          </ac:picMkLst>
        </pc:picChg>
        <pc:cxnChg chg="add">
          <ac:chgData name="Afshaan Shaikh" userId="cb14732f-89fb-40fa-ac40-cc8bbb2b5cf3" providerId="ADAL" clId="{D71E2362-33C1-4AB0-B53C-17F4FE426FBD}" dt="2024-08-16T16:51:54.123" v="348" actId="26606"/>
          <ac:cxnSpMkLst>
            <pc:docMk/>
            <pc:sldMk cId="1654890899" sldId="272"/>
            <ac:cxnSpMk id="12" creationId="{CC9CF63D-A2A3-4ECF-BC53-4B0D56918FB4}"/>
          </ac:cxnSpMkLst>
        </pc:cxnChg>
      </pc:sldChg>
      <pc:sldChg chg="modSp new mod">
        <pc:chgData name="Afshaan Shaikh" userId="cb14732f-89fb-40fa-ac40-cc8bbb2b5cf3" providerId="ADAL" clId="{D71E2362-33C1-4AB0-B53C-17F4FE426FBD}" dt="2024-08-16T17:00:53.789" v="413" actId="113"/>
        <pc:sldMkLst>
          <pc:docMk/>
          <pc:sldMk cId="585666289" sldId="273"/>
        </pc:sldMkLst>
        <pc:spChg chg="mod">
          <ac:chgData name="Afshaan Shaikh" userId="cb14732f-89fb-40fa-ac40-cc8bbb2b5cf3" providerId="ADAL" clId="{D71E2362-33C1-4AB0-B53C-17F4FE426FBD}" dt="2024-08-16T17:00:33.634" v="410" actId="14100"/>
          <ac:spMkLst>
            <pc:docMk/>
            <pc:sldMk cId="585666289" sldId="273"/>
            <ac:spMk id="2" creationId="{89FA2BD2-8649-1D41-A85F-34952CB3F734}"/>
          </ac:spMkLst>
        </pc:spChg>
        <pc:spChg chg="mod">
          <ac:chgData name="Afshaan Shaikh" userId="cb14732f-89fb-40fa-ac40-cc8bbb2b5cf3" providerId="ADAL" clId="{D71E2362-33C1-4AB0-B53C-17F4FE426FBD}" dt="2024-08-16T17:00:53.789" v="413" actId="113"/>
          <ac:spMkLst>
            <pc:docMk/>
            <pc:sldMk cId="585666289" sldId="273"/>
            <ac:spMk id="3" creationId="{DFFA4A57-D7F3-5E24-03C7-C8B61D10DD2F}"/>
          </ac:spMkLst>
        </pc:spChg>
      </pc:sldChg>
      <pc:sldChg chg="addSp delSp modSp new mod setBg">
        <pc:chgData name="Afshaan Shaikh" userId="cb14732f-89fb-40fa-ac40-cc8bbb2b5cf3" providerId="ADAL" clId="{D71E2362-33C1-4AB0-B53C-17F4FE426FBD}" dt="2024-08-16T17:01:59.522" v="436" actId="403"/>
        <pc:sldMkLst>
          <pc:docMk/>
          <pc:sldMk cId="1068246637" sldId="274"/>
        </pc:sldMkLst>
        <pc:spChg chg="mod">
          <ac:chgData name="Afshaan Shaikh" userId="cb14732f-89fb-40fa-ac40-cc8bbb2b5cf3" providerId="ADAL" clId="{D71E2362-33C1-4AB0-B53C-17F4FE426FBD}" dt="2024-08-16T17:01:59.522" v="436" actId="403"/>
          <ac:spMkLst>
            <pc:docMk/>
            <pc:sldMk cId="1068246637" sldId="274"/>
            <ac:spMk id="2" creationId="{9831E186-AABD-C29B-4F6E-CE78764263CE}"/>
          </ac:spMkLst>
        </pc:spChg>
        <pc:spChg chg="del">
          <ac:chgData name="Afshaan Shaikh" userId="cb14732f-89fb-40fa-ac40-cc8bbb2b5cf3" providerId="ADAL" clId="{D71E2362-33C1-4AB0-B53C-17F4FE426FBD}" dt="2024-08-16T17:01:09.743" v="415" actId="21"/>
          <ac:spMkLst>
            <pc:docMk/>
            <pc:sldMk cId="1068246637" sldId="274"/>
            <ac:spMk id="3" creationId="{129E1E03-05B6-A8D9-8BC1-E9AA205A2876}"/>
          </ac:spMkLst>
        </pc:spChg>
        <pc:spChg chg="add">
          <ac:chgData name="Afshaan Shaikh" userId="cb14732f-89fb-40fa-ac40-cc8bbb2b5cf3" providerId="ADAL" clId="{D71E2362-33C1-4AB0-B53C-17F4FE426FBD}" dt="2024-08-16T17:01:48.349" v="433" actId="26606"/>
          <ac:spMkLst>
            <pc:docMk/>
            <pc:sldMk cId="1068246637" sldId="274"/>
            <ac:spMk id="7" creationId="{CA5B2A81-2C8E-4963-AFD4-E539D168B475}"/>
          </ac:spMkLst>
        </pc:spChg>
        <pc:grpChg chg="add">
          <ac:chgData name="Afshaan Shaikh" userId="cb14732f-89fb-40fa-ac40-cc8bbb2b5cf3" providerId="ADAL" clId="{D71E2362-33C1-4AB0-B53C-17F4FE426FBD}" dt="2024-08-16T17:01:48.349" v="433" actId="26606"/>
          <ac:grpSpMkLst>
            <pc:docMk/>
            <pc:sldMk cId="1068246637" sldId="274"/>
            <ac:grpSpMk id="9" creationId="{29578809-4F8C-4A9B-A59D-0D7BDA6B179C}"/>
          </ac:grpSpMkLst>
        </pc:grpChg>
        <pc:grpChg chg="add">
          <ac:chgData name="Afshaan Shaikh" userId="cb14732f-89fb-40fa-ac40-cc8bbb2b5cf3" providerId="ADAL" clId="{D71E2362-33C1-4AB0-B53C-17F4FE426FBD}" dt="2024-08-16T17:01:48.349" v="433" actId="26606"/>
          <ac:grpSpMkLst>
            <pc:docMk/>
            <pc:sldMk cId="1068246637" sldId="274"/>
            <ac:grpSpMk id="54" creationId="{E69E4645-4CFC-4C14-9639-295E67859300}"/>
          </ac:grpSpMkLst>
        </pc:grpChg>
        <pc:cxnChg chg="add">
          <ac:chgData name="Afshaan Shaikh" userId="cb14732f-89fb-40fa-ac40-cc8bbb2b5cf3" providerId="ADAL" clId="{D71E2362-33C1-4AB0-B53C-17F4FE426FBD}" dt="2024-08-16T17:01:48.349" v="433" actId="26606"/>
          <ac:cxnSpMkLst>
            <pc:docMk/>
            <pc:sldMk cId="1068246637" sldId="274"/>
            <ac:cxnSpMk id="52" creationId="{C88FC08C-C419-4B3F-B3C4-074AE704518A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EB43F-1374-4C15-A591-68D8AB9E5DA3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25CB698-C756-4C32-A884-87F5458BD275}">
      <dgm:prSet/>
      <dgm:spPr/>
      <dgm:t>
        <a:bodyPr/>
        <a:lstStyle/>
        <a:p>
          <a:r>
            <a:rPr lang="en-US" b="1" dirty="0">
              <a:latin typeface="+mj-lt"/>
            </a:rPr>
            <a:t>The idea is to implement and compare different machine-learning classifiers for detecting Malware. Each classifier was trained on the training dataset. We used the following classifiers:</a:t>
          </a:r>
        </a:p>
      </dgm:t>
    </dgm:pt>
    <dgm:pt modelId="{EC914248-08AB-41B2-B634-EFD9F71B607F}" type="parTrans" cxnId="{83F0C624-29C7-4D9A-A128-33E31F3CC6ED}">
      <dgm:prSet/>
      <dgm:spPr/>
      <dgm:t>
        <a:bodyPr/>
        <a:lstStyle/>
        <a:p>
          <a:endParaRPr lang="en-US"/>
        </a:p>
      </dgm:t>
    </dgm:pt>
    <dgm:pt modelId="{3937F417-8A6A-4788-932B-549EE563ECFE}" type="sibTrans" cxnId="{83F0C624-29C7-4D9A-A128-33E31F3CC6ED}">
      <dgm:prSet/>
      <dgm:spPr/>
      <dgm:t>
        <a:bodyPr/>
        <a:lstStyle/>
        <a:p>
          <a:endParaRPr lang="en-US"/>
        </a:p>
      </dgm:t>
    </dgm:pt>
    <dgm:pt modelId="{3FB5098A-93E7-4D3E-AE29-F8CDB1501EDB}">
      <dgm:prSet/>
      <dgm:spPr/>
      <dgm:t>
        <a:bodyPr/>
        <a:lstStyle/>
        <a:p>
          <a:r>
            <a:rPr lang="en-US" b="1" dirty="0">
              <a:latin typeface="+mj-lt"/>
            </a:rPr>
            <a:t>Classifier 1: Logistic Regression</a:t>
          </a:r>
        </a:p>
      </dgm:t>
    </dgm:pt>
    <dgm:pt modelId="{AC1E3E3B-DA68-410D-A75C-BC88E228FC4E}" type="parTrans" cxnId="{15A1CA85-2BA9-4578-A90D-7AB37DF9DA79}">
      <dgm:prSet/>
      <dgm:spPr/>
      <dgm:t>
        <a:bodyPr/>
        <a:lstStyle/>
        <a:p>
          <a:endParaRPr lang="en-US"/>
        </a:p>
      </dgm:t>
    </dgm:pt>
    <dgm:pt modelId="{6462AAA5-831F-49F8-AC98-12DB7970797C}" type="sibTrans" cxnId="{15A1CA85-2BA9-4578-A90D-7AB37DF9DA79}">
      <dgm:prSet/>
      <dgm:spPr/>
      <dgm:t>
        <a:bodyPr/>
        <a:lstStyle/>
        <a:p>
          <a:endParaRPr lang="en-US"/>
        </a:p>
      </dgm:t>
    </dgm:pt>
    <dgm:pt modelId="{F3CF954C-DD39-42FC-9AD6-2817860CC0FC}">
      <dgm:prSet/>
      <dgm:spPr/>
      <dgm:t>
        <a:bodyPr/>
        <a:lstStyle/>
        <a:p>
          <a:r>
            <a:rPr lang="en-US" b="1" dirty="0">
              <a:latin typeface="+mj-lt"/>
            </a:rPr>
            <a:t>Classifier 2: Decision Tree</a:t>
          </a:r>
        </a:p>
      </dgm:t>
    </dgm:pt>
    <dgm:pt modelId="{6B50A2B3-387B-4D53-BED7-AE7D6926E72F}" type="parTrans" cxnId="{AC974E79-451E-47DE-8F13-473096D82E09}">
      <dgm:prSet/>
      <dgm:spPr/>
      <dgm:t>
        <a:bodyPr/>
        <a:lstStyle/>
        <a:p>
          <a:endParaRPr lang="en-US"/>
        </a:p>
      </dgm:t>
    </dgm:pt>
    <dgm:pt modelId="{828C81A6-BC07-41CC-8742-B9926AA763DA}" type="sibTrans" cxnId="{AC974E79-451E-47DE-8F13-473096D82E09}">
      <dgm:prSet/>
      <dgm:spPr/>
      <dgm:t>
        <a:bodyPr/>
        <a:lstStyle/>
        <a:p>
          <a:endParaRPr lang="en-US"/>
        </a:p>
      </dgm:t>
    </dgm:pt>
    <dgm:pt modelId="{A317D939-F9C8-46C7-BAAB-C9E378FA046F}">
      <dgm:prSet/>
      <dgm:spPr/>
      <dgm:t>
        <a:bodyPr/>
        <a:lstStyle/>
        <a:p>
          <a:r>
            <a:rPr lang="en-US" b="1" dirty="0">
              <a:latin typeface="+mj-lt"/>
            </a:rPr>
            <a:t>Classifier 3: Support Vector Machine (SVM)</a:t>
          </a:r>
        </a:p>
      </dgm:t>
    </dgm:pt>
    <dgm:pt modelId="{FDA7F909-1A7F-4740-808A-9383E1AAF2D0}" type="parTrans" cxnId="{7D7AF7BB-3BD9-481B-BBAF-6DEEE88283D7}">
      <dgm:prSet/>
      <dgm:spPr/>
      <dgm:t>
        <a:bodyPr/>
        <a:lstStyle/>
        <a:p>
          <a:endParaRPr lang="en-US"/>
        </a:p>
      </dgm:t>
    </dgm:pt>
    <dgm:pt modelId="{4B341E13-7DBF-4D8E-8DBA-965A99FCAF1C}" type="sibTrans" cxnId="{7D7AF7BB-3BD9-481B-BBAF-6DEEE88283D7}">
      <dgm:prSet/>
      <dgm:spPr/>
      <dgm:t>
        <a:bodyPr/>
        <a:lstStyle/>
        <a:p>
          <a:endParaRPr lang="en-US"/>
        </a:p>
      </dgm:t>
    </dgm:pt>
    <dgm:pt modelId="{075C5C2B-0E0F-455D-8DDD-8E3C7BE59F30}">
      <dgm:prSet/>
      <dgm:spPr/>
      <dgm:t>
        <a:bodyPr/>
        <a:lstStyle/>
        <a:p>
          <a:r>
            <a:rPr lang="en-US" b="1" dirty="0">
              <a:latin typeface="+mj-lt"/>
            </a:rPr>
            <a:t>Classifier 4: Neural Network (NN)</a:t>
          </a:r>
        </a:p>
      </dgm:t>
    </dgm:pt>
    <dgm:pt modelId="{A0D37413-D451-4046-889C-D42C469EBE42}" type="parTrans" cxnId="{AD7404FD-23C5-4B3F-8776-2129B89DAC2F}">
      <dgm:prSet/>
      <dgm:spPr/>
      <dgm:t>
        <a:bodyPr/>
        <a:lstStyle/>
        <a:p>
          <a:endParaRPr lang="en-US"/>
        </a:p>
      </dgm:t>
    </dgm:pt>
    <dgm:pt modelId="{CE2AD505-88D2-4D8B-AA3E-119C40829E26}" type="sibTrans" cxnId="{AD7404FD-23C5-4B3F-8776-2129B89DAC2F}">
      <dgm:prSet/>
      <dgm:spPr/>
      <dgm:t>
        <a:bodyPr/>
        <a:lstStyle/>
        <a:p>
          <a:endParaRPr lang="en-US"/>
        </a:p>
      </dgm:t>
    </dgm:pt>
    <dgm:pt modelId="{882A16F7-0DE1-4255-8536-E4A2BE6FA9A4}">
      <dgm:prSet/>
      <dgm:spPr/>
      <dgm:t>
        <a:bodyPr/>
        <a:lstStyle/>
        <a:p>
          <a:r>
            <a:rPr lang="en-US" b="1" dirty="0">
              <a:latin typeface="+mj-lt"/>
            </a:rPr>
            <a:t>Classifier 5: K-Nearest Neighbors (KNN)</a:t>
          </a:r>
        </a:p>
      </dgm:t>
    </dgm:pt>
    <dgm:pt modelId="{465FDEEE-10FC-43DB-AB7D-69DE4C162D1B}" type="parTrans" cxnId="{45073918-3563-439A-ADB0-315C005F1B22}">
      <dgm:prSet/>
      <dgm:spPr/>
      <dgm:t>
        <a:bodyPr/>
        <a:lstStyle/>
        <a:p>
          <a:endParaRPr lang="en-US"/>
        </a:p>
      </dgm:t>
    </dgm:pt>
    <dgm:pt modelId="{72AABD22-3FBE-492C-AB88-5EE82C55E52D}" type="sibTrans" cxnId="{45073918-3563-439A-ADB0-315C005F1B22}">
      <dgm:prSet/>
      <dgm:spPr/>
      <dgm:t>
        <a:bodyPr/>
        <a:lstStyle/>
        <a:p>
          <a:endParaRPr lang="en-US"/>
        </a:p>
      </dgm:t>
    </dgm:pt>
    <dgm:pt modelId="{D75A6732-8F16-46F3-A9D8-8F42544D1A01}">
      <dgm:prSet/>
      <dgm:spPr/>
      <dgm:t>
        <a:bodyPr/>
        <a:lstStyle/>
        <a:p>
          <a:r>
            <a:rPr lang="en-US" b="1" dirty="0">
              <a:latin typeface="+mj-lt"/>
            </a:rPr>
            <a:t>To evaluate the performance of each trained classifier, we used metrics like accuracy, precision, recall, F1-score, and confusion matrix.</a:t>
          </a:r>
        </a:p>
      </dgm:t>
    </dgm:pt>
    <dgm:pt modelId="{595ACF75-EDB7-4FF1-9F08-3EEB21786068}" type="parTrans" cxnId="{D2DA0E9C-A143-41EB-91F1-C21B1E33E75C}">
      <dgm:prSet/>
      <dgm:spPr/>
      <dgm:t>
        <a:bodyPr/>
        <a:lstStyle/>
        <a:p>
          <a:endParaRPr lang="en-US"/>
        </a:p>
      </dgm:t>
    </dgm:pt>
    <dgm:pt modelId="{D421B349-29C6-406E-B0A1-7DAE0463ED78}" type="sibTrans" cxnId="{D2DA0E9C-A143-41EB-91F1-C21B1E33E75C}">
      <dgm:prSet/>
      <dgm:spPr/>
      <dgm:t>
        <a:bodyPr/>
        <a:lstStyle/>
        <a:p>
          <a:endParaRPr lang="en-US"/>
        </a:p>
      </dgm:t>
    </dgm:pt>
    <dgm:pt modelId="{AA4C55E9-A4E7-49DC-97C7-F585A90C2E0A}" type="pres">
      <dgm:prSet presAssocID="{3E4EB43F-1374-4C15-A591-68D8AB9E5DA3}" presName="Name0" presStyleCnt="0">
        <dgm:presLayoutVars>
          <dgm:dir/>
          <dgm:animLvl val="lvl"/>
          <dgm:resizeHandles val="exact"/>
        </dgm:presLayoutVars>
      </dgm:prSet>
      <dgm:spPr/>
    </dgm:pt>
    <dgm:pt modelId="{9A3BF479-6D6C-491D-9A8F-E068C6BD555E}" type="pres">
      <dgm:prSet presAssocID="{D75A6732-8F16-46F3-A9D8-8F42544D1A01}" presName="boxAndChildren" presStyleCnt="0"/>
      <dgm:spPr/>
    </dgm:pt>
    <dgm:pt modelId="{296CF848-CD0E-46CE-B568-51819579A408}" type="pres">
      <dgm:prSet presAssocID="{D75A6732-8F16-46F3-A9D8-8F42544D1A01}" presName="parentTextBox" presStyleLbl="node1" presStyleIdx="0" presStyleCnt="7"/>
      <dgm:spPr/>
    </dgm:pt>
    <dgm:pt modelId="{E4057586-7BFF-4C37-B9A3-4A758A5577BC}" type="pres">
      <dgm:prSet presAssocID="{72AABD22-3FBE-492C-AB88-5EE82C55E52D}" presName="sp" presStyleCnt="0"/>
      <dgm:spPr/>
    </dgm:pt>
    <dgm:pt modelId="{91718815-8675-4058-BDC6-C6D14D14B8D9}" type="pres">
      <dgm:prSet presAssocID="{882A16F7-0DE1-4255-8536-E4A2BE6FA9A4}" presName="arrowAndChildren" presStyleCnt="0"/>
      <dgm:spPr/>
    </dgm:pt>
    <dgm:pt modelId="{CE2E2FC7-67E4-440C-BE1F-1CCFC023EED1}" type="pres">
      <dgm:prSet presAssocID="{882A16F7-0DE1-4255-8536-E4A2BE6FA9A4}" presName="parentTextArrow" presStyleLbl="node1" presStyleIdx="1" presStyleCnt="7"/>
      <dgm:spPr/>
    </dgm:pt>
    <dgm:pt modelId="{5AEF5468-63A5-407C-BC2F-949A0AB22034}" type="pres">
      <dgm:prSet presAssocID="{CE2AD505-88D2-4D8B-AA3E-119C40829E26}" presName="sp" presStyleCnt="0"/>
      <dgm:spPr/>
    </dgm:pt>
    <dgm:pt modelId="{F1C06442-E81B-47E5-AEA7-D9B1F6ACED3E}" type="pres">
      <dgm:prSet presAssocID="{075C5C2B-0E0F-455D-8DDD-8E3C7BE59F30}" presName="arrowAndChildren" presStyleCnt="0"/>
      <dgm:spPr/>
    </dgm:pt>
    <dgm:pt modelId="{DCA5E7CB-3E17-44D6-9BAB-0BE2D99926A5}" type="pres">
      <dgm:prSet presAssocID="{075C5C2B-0E0F-455D-8DDD-8E3C7BE59F30}" presName="parentTextArrow" presStyleLbl="node1" presStyleIdx="2" presStyleCnt="7"/>
      <dgm:spPr/>
    </dgm:pt>
    <dgm:pt modelId="{2D989629-08FE-44EC-AFE0-FEA592124F2F}" type="pres">
      <dgm:prSet presAssocID="{4B341E13-7DBF-4D8E-8DBA-965A99FCAF1C}" presName="sp" presStyleCnt="0"/>
      <dgm:spPr/>
    </dgm:pt>
    <dgm:pt modelId="{36D6F93C-D0AD-4E1C-975C-814B78B967C5}" type="pres">
      <dgm:prSet presAssocID="{A317D939-F9C8-46C7-BAAB-C9E378FA046F}" presName="arrowAndChildren" presStyleCnt="0"/>
      <dgm:spPr/>
    </dgm:pt>
    <dgm:pt modelId="{FB05EA14-513C-4EFD-83BC-D06C27283956}" type="pres">
      <dgm:prSet presAssocID="{A317D939-F9C8-46C7-BAAB-C9E378FA046F}" presName="parentTextArrow" presStyleLbl="node1" presStyleIdx="3" presStyleCnt="7"/>
      <dgm:spPr/>
    </dgm:pt>
    <dgm:pt modelId="{695B3B38-8819-44E2-A855-82532402D1AE}" type="pres">
      <dgm:prSet presAssocID="{828C81A6-BC07-41CC-8742-B9926AA763DA}" presName="sp" presStyleCnt="0"/>
      <dgm:spPr/>
    </dgm:pt>
    <dgm:pt modelId="{05D9A050-0ED6-4C24-82DD-A16E5303C945}" type="pres">
      <dgm:prSet presAssocID="{F3CF954C-DD39-42FC-9AD6-2817860CC0FC}" presName="arrowAndChildren" presStyleCnt="0"/>
      <dgm:spPr/>
    </dgm:pt>
    <dgm:pt modelId="{0FFAEE59-2238-4DCB-8BE1-9310EBB1776F}" type="pres">
      <dgm:prSet presAssocID="{F3CF954C-DD39-42FC-9AD6-2817860CC0FC}" presName="parentTextArrow" presStyleLbl="node1" presStyleIdx="4" presStyleCnt="7"/>
      <dgm:spPr/>
    </dgm:pt>
    <dgm:pt modelId="{59FCE5F4-01D5-4103-B473-73FBD87FC902}" type="pres">
      <dgm:prSet presAssocID="{6462AAA5-831F-49F8-AC98-12DB7970797C}" presName="sp" presStyleCnt="0"/>
      <dgm:spPr/>
    </dgm:pt>
    <dgm:pt modelId="{33D3C91E-1C08-46A9-9F46-F487506B7CDA}" type="pres">
      <dgm:prSet presAssocID="{3FB5098A-93E7-4D3E-AE29-F8CDB1501EDB}" presName="arrowAndChildren" presStyleCnt="0"/>
      <dgm:spPr/>
    </dgm:pt>
    <dgm:pt modelId="{61B16CF3-C5EC-483D-926C-476C56D4DBCC}" type="pres">
      <dgm:prSet presAssocID="{3FB5098A-93E7-4D3E-AE29-F8CDB1501EDB}" presName="parentTextArrow" presStyleLbl="node1" presStyleIdx="5" presStyleCnt="7"/>
      <dgm:spPr/>
    </dgm:pt>
    <dgm:pt modelId="{DA3D09E7-2359-432F-8311-0AB2480B2D90}" type="pres">
      <dgm:prSet presAssocID="{3937F417-8A6A-4788-932B-549EE563ECFE}" presName="sp" presStyleCnt="0"/>
      <dgm:spPr/>
    </dgm:pt>
    <dgm:pt modelId="{E33AEA17-4AAD-4C65-B1C6-39D0E17764E7}" type="pres">
      <dgm:prSet presAssocID="{825CB698-C756-4C32-A884-87F5458BD275}" presName="arrowAndChildren" presStyleCnt="0"/>
      <dgm:spPr/>
    </dgm:pt>
    <dgm:pt modelId="{5FEBF108-3DD7-4E3B-BE0F-67749860332C}" type="pres">
      <dgm:prSet presAssocID="{825CB698-C756-4C32-A884-87F5458BD275}" presName="parentTextArrow" presStyleLbl="node1" presStyleIdx="6" presStyleCnt="7"/>
      <dgm:spPr/>
    </dgm:pt>
  </dgm:ptLst>
  <dgm:cxnLst>
    <dgm:cxn modelId="{2A5BF20A-350F-4E3B-A77D-861CBDA75CE3}" type="presOf" srcId="{075C5C2B-0E0F-455D-8DDD-8E3C7BE59F30}" destId="{DCA5E7CB-3E17-44D6-9BAB-0BE2D99926A5}" srcOrd="0" destOrd="0" presId="urn:microsoft.com/office/officeart/2005/8/layout/process4"/>
    <dgm:cxn modelId="{45073918-3563-439A-ADB0-315C005F1B22}" srcId="{3E4EB43F-1374-4C15-A591-68D8AB9E5DA3}" destId="{882A16F7-0DE1-4255-8536-E4A2BE6FA9A4}" srcOrd="5" destOrd="0" parTransId="{465FDEEE-10FC-43DB-AB7D-69DE4C162D1B}" sibTransId="{72AABD22-3FBE-492C-AB88-5EE82C55E52D}"/>
    <dgm:cxn modelId="{83F0C624-29C7-4D9A-A128-33E31F3CC6ED}" srcId="{3E4EB43F-1374-4C15-A591-68D8AB9E5DA3}" destId="{825CB698-C756-4C32-A884-87F5458BD275}" srcOrd="0" destOrd="0" parTransId="{EC914248-08AB-41B2-B634-EFD9F71B607F}" sibTransId="{3937F417-8A6A-4788-932B-549EE563ECFE}"/>
    <dgm:cxn modelId="{2F7E533C-FEF5-42FF-868A-E3A233F5ADC6}" type="presOf" srcId="{3FB5098A-93E7-4D3E-AE29-F8CDB1501EDB}" destId="{61B16CF3-C5EC-483D-926C-476C56D4DBCC}" srcOrd="0" destOrd="0" presId="urn:microsoft.com/office/officeart/2005/8/layout/process4"/>
    <dgm:cxn modelId="{8E18ED6E-D8B4-4237-8385-D4C8AE44BABA}" type="presOf" srcId="{3E4EB43F-1374-4C15-A591-68D8AB9E5DA3}" destId="{AA4C55E9-A4E7-49DC-97C7-F585A90C2E0A}" srcOrd="0" destOrd="0" presId="urn:microsoft.com/office/officeart/2005/8/layout/process4"/>
    <dgm:cxn modelId="{DEF8C056-2493-4898-A2E8-1CEE01843E9A}" type="presOf" srcId="{825CB698-C756-4C32-A884-87F5458BD275}" destId="{5FEBF108-3DD7-4E3B-BE0F-67749860332C}" srcOrd="0" destOrd="0" presId="urn:microsoft.com/office/officeart/2005/8/layout/process4"/>
    <dgm:cxn modelId="{AC974E79-451E-47DE-8F13-473096D82E09}" srcId="{3E4EB43F-1374-4C15-A591-68D8AB9E5DA3}" destId="{F3CF954C-DD39-42FC-9AD6-2817860CC0FC}" srcOrd="2" destOrd="0" parTransId="{6B50A2B3-387B-4D53-BED7-AE7D6926E72F}" sibTransId="{828C81A6-BC07-41CC-8742-B9926AA763DA}"/>
    <dgm:cxn modelId="{15A1CA85-2BA9-4578-A90D-7AB37DF9DA79}" srcId="{3E4EB43F-1374-4C15-A591-68D8AB9E5DA3}" destId="{3FB5098A-93E7-4D3E-AE29-F8CDB1501EDB}" srcOrd="1" destOrd="0" parTransId="{AC1E3E3B-DA68-410D-A75C-BC88E228FC4E}" sibTransId="{6462AAA5-831F-49F8-AC98-12DB7970797C}"/>
    <dgm:cxn modelId="{DFBF5987-06CB-4EB0-8781-8D66A39213BB}" type="presOf" srcId="{D75A6732-8F16-46F3-A9D8-8F42544D1A01}" destId="{296CF848-CD0E-46CE-B568-51819579A408}" srcOrd="0" destOrd="0" presId="urn:microsoft.com/office/officeart/2005/8/layout/process4"/>
    <dgm:cxn modelId="{989D3A96-79DA-4044-ABD5-CDED0F6EFEBA}" type="presOf" srcId="{A317D939-F9C8-46C7-BAAB-C9E378FA046F}" destId="{FB05EA14-513C-4EFD-83BC-D06C27283956}" srcOrd="0" destOrd="0" presId="urn:microsoft.com/office/officeart/2005/8/layout/process4"/>
    <dgm:cxn modelId="{D2DA0E9C-A143-41EB-91F1-C21B1E33E75C}" srcId="{3E4EB43F-1374-4C15-A591-68D8AB9E5DA3}" destId="{D75A6732-8F16-46F3-A9D8-8F42544D1A01}" srcOrd="6" destOrd="0" parTransId="{595ACF75-EDB7-4FF1-9F08-3EEB21786068}" sibTransId="{D421B349-29C6-406E-B0A1-7DAE0463ED78}"/>
    <dgm:cxn modelId="{7D7AF7BB-3BD9-481B-BBAF-6DEEE88283D7}" srcId="{3E4EB43F-1374-4C15-A591-68D8AB9E5DA3}" destId="{A317D939-F9C8-46C7-BAAB-C9E378FA046F}" srcOrd="3" destOrd="0" parTransId="{FDA7F909-1A7F-4740-808A-9383E1AAF2D0}" sibTransId="{4B341E13-7DBF-4D8E-8DBA-965A99FCAF1C}"/>
    <dgm:cxn modelId="{C1C989E7-2E27-41B0-8DA3-1401845C6E42}" type="presOf" srcId="{882A16F7-0DE1-4255-8536-E4A2BE6FA9A4}" destId="{CE2E2FC7-67E4-440C-BE1F-1CCFC023EED1}" srcOrd="0" destOrd="0" presId="urn:microsoft.com/office/officeart/2005/8/layout/process4"/>
    <dgm:cxn modelId="{5E6A1AEB-F7D6-4C7A-9379-8A1961FF8660}" type="presOf" srcId="{F3CF954C-DD39-42FC-9AD6-2817860CC0FC}" destId="{0FFAEE59-2238-4DCB-8BE1-9310EBB1776F}" srcOrd="0" destOrd="0" presId="urn:microsoft.com/office/officeart/2005/8/layout/process4"/>
    <dgm:cxn modelId="{AD7404FD-23C5-4B3F-8776-2129B89DAC2F}" srcId="{3E4EB43F-1374-4C15-A591-68D8AB9E5DA3}" destId="{075C5C2B-0E0F-455D-8DDD-8E3C7BE59F30}" srcOrd="4" destOrd="0" parTransId="{A0D37413-D451-4046-889C-D42C469EBE42}" sibTransId="{CE2AD505-88D2-4D8B-AA3E-119C40829E26}"/>
    <dgm:cxn modelId="{EDF56E5B-CC57-4B8D-93FD-2426A795181E}" type="presParOf" srcId="{AA4C55E9-A4E7-49DC-97C7-F585A90C2E0A}" destId="{9A3BF479-6D6C-491D-9A8F-E068C6BD555E}" srcOrd="0" destOrd="0" presId="urn:microsoft.com/office/officeart/2005/8/layout/process4"/>
    <dgm:cxn modelId="{BBDFFC0B-FFAF-4885-B8C0-F7BC613E22CC}" type="presParOf" srcId="{9A3BF479-6D6C-491D-9A8F-E068C6BD555E}" destId="{296CF848-CD0E-46CE-B568-51819579A408}" srcOrd="0" destOrd="0" presId="urn:microsoft.com/office/officeart/2005/8/layout/process4"/>
    <dgm:cxn modelId="{F09B83E0-E015-4278-A513-5F0069B0EDF5}" type="presParOf" srcId="{AA4C55E9-A4E7-49DC-97C7-F585A90C2E0A}" destId="{E4057586-7BFF-4C37-B9A3-4A758A5577BC}" srcOrd="1" destOrd="0" presId="urn:microsoft.com/office/officeart/2005/8/layout/process4"/>
    <dgm:cxn modelId="{8FEFACFE-387B-4613-80DD-DCCDE5AF976D}" type="presParOf" srcId="{AA4C55E9-A4E7-49DC-97C7-F585A90C2E0A}" destId="{91718815-8675-4058-BDC6-C6D14D14B8D9}" srcOrd="2" destOrd="0" presId="urn:microsoft.com/office/officeart/2005/8/layout/process4"/>
    <dgm:cxn modelId="{7E0DB1A7-6538-4991-B8BC-1E0827A821C3}" type="presParOf" srcId="{91718815-8675-4058-BDC6-C6D14D14B8D9}" destId="{CE2E2FC7-67E4-440C-BE1F-1CCFC023EED1}" srcOrd="0" destOrd="0" presId="urn:microsoft.com/office/officeart/2005/8/layout/process4"/>
    <dgm:cxn modelId="{15F47EAD-5157-4D1F-A747-8B2FA6D772B8}" type="presParOf" srcId="{AA4C55E9-A4E7-49DC-97C7-F585A90C2E0A}" destId="{5AEF5468-63A5-407C-BC2F-949A0AB22034}" srcOrd="3" destOrd="0" presId="urn:microsoft.com/office/officeart/2005/8/layout/process4"/>
    <dgm:cxn modelId="{58C83BEA-AA5D-4C25-A2C5-DB3ADA77CB62}" type="presParOf" srcId="{AA4C55E9-A4E7-49DC-97C7-F585A90C2E0A}" destId="{F1C06442-E81B-47E5-AEA7-D9B1F6ACED3E}" srcOrd="4" destOrd="0" presId="urn:microsoft.com/office/officeart/2005/8/layout/process4"/>
    <dgm:cxn modelId="{39498AC8-4551-4F48-AEC8-4E6CDE6C84F8}" type="presParOf" srcId="{F1C06442-E81B-47E5-AEA7-D9B1F6ACED3E}" destId="{DCA5E7CB-3E17-44D6-9BAB-0BE2D99926A5}" srcOrd="0" destOrd="0" presId="urn:microsoft.com/office/officeart/2005/8/layout/process4"/>
    <dgm:cxn modelId="{9E3DD4C4-F3EC-487C-9552-0F6E56E01633}" type="presParOf" srcId="{AA4C55E9-A4E7-49DC-97C7-F585A90C2E0A}" destId="{2D989629-08FE-44EC-AFE0-FEA592124F2F}" srcOrd="5" destOrd="0" presId="urn:microsoft.com/office/officeart/2005/8/layout/process4"/>
    <dgm:cxn modelId="{C3B32438-08ED-40F0-8D89-61B24D9904E3}" type="presParOf" srcId="{AA4C55E9-A4E7-49DC-97C7-F585A90C2E0A}" destId="{36D6F93C-D0AD-4E1C-975C-814B78B967C5}" srcOrd="6" destOrd="0" presId="urn:microsoft.com/office/officeart/2005/8/layout/process4"/>
    <dgm:cxn modelId="{BFCB91E1-44F6-47E8-B955-D347D8D1B3A4}" type="presParOf" srcId="{36D6F93C-D0AD-4E1C-975C-814B78B967C5}" destId="{FB05EA14-513C-4EFD-83BC-D06C27283956}" srcOrd="0" destOrd="0" presId="urn:microsoft.com/office/officeart/2005/8/layout/process4"/>
    <dgm:cxn modelId="{1FAC87AB-BBEC-4493-8946-039C296D1BDB}" type="presParOf" srcId="{AA4C55E9-A4E7-49DC-97C7-F585A90C2E0A}" destId="{695B3B38-8819-44E2-A855-82532402D1AE}" srcOrd="7" destOrd="0" presId="urn:microsoft.com/office/officeart/2005/8/layout/process4"/>
    <dgm:cxn modelId="{A59A20CC-BBCF-408F-BDAF-0D3202C3042B}" type="presParOf" srcId="{AA4C55E9-A4E7-49DC-97C7-F585A90C2E0A}" destId="{05D9A050-0ED6-4C24-82DD-A16E5303C945}" srcOrd="8" destOrd="0" presId="urn:microsoft.com/office/officeart/2005/8/layout/process4"/>
    <dgm:cxn modelId="{CF58EA3B-1DD6-4194-8D28-B6031F4B3B48}" type="presParOf" srcId="{05D9A050-0ED6-4C24-82DD-A16E5303C945}" destId="{0FFAEE59-2238-4DCB-8BE1-9310EBB1776F}" srcOrd="0" destOrd="0" presId="urn:microsoft.com/office/officeart/2005/8/layout/process4"/>
    <dgm:cxn modelId="{E2AA8582-B016-4C59-BC3A-129D4F856AE0}" type="presParOf" srcId="{AA4C55E9-A4E7-49DC-97C7-F585A90C2E0A}" destId="{59FCE5F4-01D5-4103-B473-73FBD87FC902}" srcOrd="9" destOrd="0" presId="urn:microsoft.com/office/officeart/2005/8/layout/process4"/>
    <dgm:cxn modelId="{A6CAD2DA-3DB2-4147-8E71-0DAB4747B7AF}" type="presParOf" srcId="{AA4C55E9-A4E7-49DC-97C7-F585A90C2E0A}" destId="{33D3C91E-1C08-46A9-9F46-F487506B7CDA}" srcOrd="10" destOrd="0" presId="urn:microsoft.com/office/officeart/2005/8/layout/process4"/>
    <dgm:cxn modelId="{68783C2D-0FED-49AE-8747-9114E8C66CAE}" type="presParOf" srcId="{33D3C91E-1C08-46A9-9F46-F487506B7CDA}" destId="{61B16CF3-C5EC-483D-926C-476C56D4DBCC}" srcOrd="0" destOrd="0" presId="urn:microsoft.com/office/officeart/2005/8/layout/process4"/>
    <dgm:cxn modelId="{985E9BE7-F613-4206-8DDB-45812A8D5F35}" type="presParOf" srcId="{AA4C55E9-A4E7-49DC-97C7-F585A90C2E0A}" destId="{DA3D09E7-2359-432F-8311-0AB2480B2D90}" srcOrd="11" destOrd="0" presId="urn:microsoft.com/office/officeart/2005/8/layout/process4"/>
    <dgm:cxn modelId="{DAF55E33-CF59-4A6F-A04F-EF691E17DB57}" type="presParOf" srcId="{AA4C55E9-A4E7-49DC-97C7-F585A90C2E0A}" destId="{E33AEA17-4AAD-4C65-B1C6-39D0E17764E7}" srcOrd="12" destOrd="0" presId="urn:microsoft.com/office/officeart/2005/8/layout/process4"/>
    <dgm:cxn modelId="{BA8D0237-35BF-473B-8812-65B994027F95}" type="presParOf" srcId="{E33AEA17-4AAD-4C65-B1C6-39D0E17764E7}" destId="{5FEBF108-3DD7-4E3B-BE0F-67749860332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CF848-CD0E-46CE-B568-51819579A408}">
      <dsp:nvSpPr>
        <dsp:cNvPr id="0" name=""/>
        <dsp:cNvSpPr/>
      </dsp:nvSpPr>
      <dsp:spPr>
        <a:xfrm>
          <a:off x="0" y="5207924"/>
          <a:ext cx="6668792" cy="5699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+mj-lt"/>
            </a:rPr>
            <a:t>To evaluate the performance of each trained classifier, we used metrics like accuracy, precision, recall, F1-score, and confusion matrix.</a:t>
          </a:r>
        </a:p>
      </dsp:txBody>
      <dsp:txXfrm>
        <a:off x="0" y="5207924"/>
        <a:ext cx="6668792" cy="569900"/>
      </dsp:txXfrm>
    </dsp:sp>
    <dsp:sp modelId="{CE2E2FC7-67E4-440C-BE1F-1CCFC023EED1}">
      <dsp:nvSpPr>
        <dsp:cNvPr id="0" name=""/>
        <dsp:cNvSpPr/>
      </dsp:nvSpPr>
      <dsp:spPr>
        <a:xfrm rot="10800000">
          <a:off x="0" y="4339966"/>
          <a:ext cx="6668792" cy="87650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+mj-lt"/>
            </a:rPr>
            <a:t>Classifier 5: K-Nearest Neighbors (KNN)</a:t>
          </a:r>
        </a:p>
      </dsp:txBody>
      <dsp:txXfrm rot="10800000">
        <a:off x="0" y="4339966"/>
        <a:ext cx="6668792" cy="569527"/>
      </dsp:txXfrm>
    </dsp:sp>
    <dsp:sp modelId="{DCA5E7CB-3E17-44D6-9BAB-0BE2D99926A5}">
      <dsp:nvSpPr>
        <dsp:cNvPr id="0" name=""/>
        <dsp:cNvSpPr/>
      </dsp:nvSpPr>
      <dsp:spPr>
        <a:xfrm rot="10800000">
          <a:off x="0" y="3472008"/>
          <a:ext cx="6668792" cy="87650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+mj-lt"/>
            </a:rPr>
            <a:t>Classifier 4: Neural Network (NN)</a:t>
          </a:r>
        </a:p>
      </dsp:txBody>
      <dsp:txXfrm rot="10800000">
        <a:off x="0" y="3472008"/>
        <a:ext cx="6668792" cy="569527"/>
      </dsp:txXfrm>
    </dsp:sp>
    <dsp:sp modelId="{FB05EA14-513C-4EFD-83BC-D06C27283956}">
      <dsp:nvSpPr>
        <dsp:cNvPr id="0" name=""/>
        <dsp:cNvSpPr/>
      </dsp:nvSpPr>
      <dsp:spPr>
        <a:xfrm rot="10800000">
          <a:off x="0" y="2604049"/>
          <a:ext cx="6668792" cy="876506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+mj-lt"/>
            </a:rPr>
            <a:t>Classifier 3: Support Vector Machine (SVM)</a:t>
          </a:r>
        </a:p>
      </dsp:txBody>
      <dsp:txXfrm rot="10800000">
        <a:off x="0" y="2604049"/>
        <a:ext cx="6668792" cy="569527"/>
      </dsp:txXfrm>
    </dsp:sp>
    <dsp:sp modelId="{0FFAEE59-2238-4DCB-8BE1-9310EBB1776F}">
      <dsp:nvSpPr>
        <dsp:cNvPr id="0" name=""/>
        <dsp:cNvSpPr/>
      </dsp:nvSpPr>
      <dsp:spPr>
        <a:xfrm rot="10800000">
          <a:off x="0" y="1736091"/>
          <a:ext cx="6668792" cy="876506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+mj-lt"/>
            </a:rPr>
            <a:t>Classifier 2: Decision Tree</a:t>
          </a:r>
        </a:p>
      </dsp:txBody>
      <dsp:txXfrm rot="10800000">
        <a:off x="0" y="1736091"/>
        <a:ext cx="6668792" cy="569527"/>
      </dsp:txXfrm>
    </dsp:sp>
    <dsp:sp modelId="{61B16CF3-C5EC-483D-926C-476C56D4DBCC}">
      <dsp:nvSpPr>
        <dsp:cNvPr id="0" name=""/>
        <dsp:cNvSpPr/>
      </dsp:nvSpPr>
      <dsp:spPr>
        <a:xfrm rot="10800000">
          <a:off x="0" y="868133"/>
          <a:ext cx="6668792" cy="876506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+mj-lt"/>
            </a:rPr>
            <a:t>Classifier 1: Logistic Regression</a:t>
          </a:r>
        </a:p>
      </dsp:txBody>
      <dsp:txXfrm rot="10800000">
        <a:off x="0" y="868133"/>
        <a:ext cx="6668792" cy="569527"/>
      </dsp:txXfrm>
    </dsp:sp>
    <dsp:sp modelId="{5FEBF108-3DD7-4E3B-BE0F-67749860332C}">
      <dsp:nvSpPr>
        <dsp:cNvPr id="0" name=""/>
        <dsp:cNvSpPr/>
      </dsp:nvSpPr>
      <dsp:spPr>
        <a:xfrm rot="10800000">
          <a:off x="0" y="174"/>
          <a:ext cx="6668792" cy="87650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+mj-lt"/>
            </a:rPr>
            <a:t>The idea is to implement and compare different machine-learning classifiers for detecting Malware. Each classifier was trained on the training dataset. We used the following classifiers:</a:t>
          </a:r>
        </a:p>
      </dsp:txBody>
      <dsp:txXfrm rot="10800000">
        <a:off x="0" y="174"/>
        <a:ext cx="6668792" cy="569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21274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3779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2127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714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20469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488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1614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8385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0467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9264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5878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9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-up of a network&#10;&#10;Description automatically generated">
            <a:extLst>
              <a:ext uri="{FF2B5EF4-FFF2-40B4-BE49-F238E27FC236}">
                <a16:creationId xmlns:a16="http://schemas.microsoft.com/office/drawing/2014/main" id="{ED0E0ACC-2910-03B9-95AB-C17B9D6CFF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614" b="4136"/>
          <a:stretch/>
        </p:blipFill>
        <p:spPr>
          <a:xfrm>
            <a:off x="-9525" y="-69279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092D32E-B1E6-4335-BD86-8461882A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03300" y="-1052423"/>
            <a:ext cx="6857999" cy="888364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9D124-E2FE-9526-D73E-5EAFD2DE41B9}"/>
              </a:ext>
            </a:extLst>
          </p:cNvPr>
          <p:cNvSpPr/>
          <p:nvPr/>
        </p:nvSpPr>
        <p:spPr>
          <a:xfrm>
            <a:off x="298101" y="180580"/>
            <a:ext cx="11595798" cy="63959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1A7A9-167B-AD34-8BA9-3FCC2DAEA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3885" y="3429000"/>
            <a:ext cx="4223614" cy="238610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CA" sz="4300" b="1" dirty="0">
                <a:solidFill>
                  <a:schemeClr val="tx1">
                    <a:alpha val="90000"/>
                  </a:schemeClr>
                </a:solidFill>
                <a:latin typeface="+mj-lt"/>
              </a:rPr>
              <a:t>Group 4</a:t>
            </a:r>
          </a:p>
          <a:p>
            <a:pPr>
              <a:lnSpc>
                <a:spcPct val="120000"/>
              </a:lnSpc>
            </a:pPr>
            <a:r>
              <a:rPr lang="en-CA" sz="4500" dirty="0" err="1">
                <a:solidFill>
                  <a:schemeClr val="tx1">
                    <a:alpha val="90000"/>
                  </a:schemeClr>
                </a:solidFill>
                <a:latin typeface="+mj-lt"/>
              </a:rPr>
              <a:t>Afshaan</a:t>
            </a:r>
            <a:r>
              <a:rPr lang="en-CA" sz="4500" dirty="0">
                <a:solidFill>
                  <a:schemeClr val="tx1">
                    <a:alpha val="90000"/>
                  </a:schemeClr>
                </a:solidFill>
                <a:latin typeface="+mj-lt"/>
              </a:rPr>
              <a:t> Shaikh - 100893464</a:t>
            </a:r>
          </a:p>
          <a:p>
            <a:pPr>
              <a:lnSpc>
                <a:spcPct val="120000"/>
              </a:lnSpc>
            </a:pPr>
            <a:r>
              <a:rPr lang="en-CA" sz="4500" dirty="0">
                <a:solidFill>
                  <a:schemeClr val="tx1">
                    <a:alpha val="90000"/>
                  </a:schemeClr>
                </a:solidFill>
                <a:latin typeface="+mj-lt"/>
              </a:rPr>
              <a:t>Temitayo Ajayi - 100940989</a:t>
            </a:r>
          </a:p>
          <a:p>
            <a:pPr>
              <a:lnSpc>
                <a:spcPct val="120000"/>
              </a:lnSpc>
            </a:pPr>
            <a:r>
              <a:rPr lang="en-CA" sz="4500" dirty="0" err="1">
                <a:solidFill>
                  <a:schemeClr val="tx1">
                    <a:alpha val="90000"/>
                  </a:schemeClr>
                </a:solidFill>
                <a:latin typeface="+mj-lt"/>
              </a:rPr>
              <a:t>Ibitomi</a:t>
            </a:r>
            <a:r>
              <a:rPr lang="en-CA" sz="4500" dirty="0">
                <a:solidFill>
                  <a:schemeClr val="tx1">
                    <a:alpha val="90000"/>
                  </a:schemeClr>
                </a:solidFill>
                <a:latin typeface="+mj-lt"/>
              </a:rPr>
              <a:t> </a:t>
            </a:r>
            <a:r>
              <a:rPr lang="en-CA" sz="4500" dirty="0" err="1">
                <a:solidFill>
                  <a:schemeClr val="tx1">
                    <a:alpha val="90000"/>
                  </a:schemeClr>
                </a:solidFill>
                <a:latin typeface="+mj-lt"/>
              </a:rPr>
              <a:t>Majolagbe</a:t>
            </a:r>
            <a:r>
              <a:rPr lang="en-CA" sz="4500" dirty="0">
                <a:solidFill>
                  <a:schemeClr val="tx1">
                    <a:alpha val="90000"/>
                  </a:schemeClr>
                </a:solidFill>
                <a:latin typeface="+mj-lt"/>
              </a:rPr>
              <a:t> - 100957240</a:t>
            </a:r>
          </a:p>
          <a:p>
            <a:pPr>
              <a:lnSpc>
                <a:spcPct val="120000"/>
              </a:lnSpc>
            </a:pPr>
            <a:r>
              <a:rPr lang="en-CA" sz="4500" dirty="0">
                <a:solidFill>
                  <a:schemeClr val="tx1">
                    <a:alpha val="90000"/>
                  </a:schemeClr>
                </a:solidFill>
                <a:latin typeface="+mj-lt"/>
              </a:rPr>
              <a:t>Komal Verma – 100925046</a:t>
            </a:r>
          </a:p>
          <a:p>
            <a:pPr>
              <a:lnSpc>
                <a:spcPct val="120000"/>
              </a:lnSpc>
            </a:pPr>
            <a:r>
              <a:rPr lang="en-CA" sz="4500" dirty="0">
                <a:solidFill>
                  <a:schemeClr val="tx1">
                    <a:alpha val="90000"/>
                  </a:schemeClr>
                </a:solidFill>
                <a:latin typeface="+mj-lt"/>
              </a:rPr>
              <a:t>Arti - 100942338</a:t>
            </a:r>
          </a:p>
          <a:p>
            <a:pPr>
              <a:lnSpc>
                <a:spcPct val="115000"/>
              </a:lnSpc>
            </a:pPr>
            <a:endParaRPr lang="en-CA" sz="600" dirty="0">
              <a:solidFill>
                <a:srgbClr val="FFFFFF">
                  <a:alpha val="90000"/>
                </a:srgb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1F72B-6B9F-D8A3-C671-8017D86EF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391" y="613350"/>
            <a:ext cx="6591719" cy="23861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DATA 1202 - Data Analysis Tools Analytics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   Final Project:  Data Analytics using Machine Learning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Professor: Sk. Md. </a:t>
            </a:r>
            <a:r>
              <a:rPr lang="en-US" sz="2000" b="1" dirty="0" err="1"/>
              <a:t>Mizanur</a:t>
            </a:r>
            <a:r>
              <a:rPr lang="en-US" sz="2000" b="1" dirty="0"/>
              <a:t> Rahman, Ph.D.</a:t>
            </a:r>
            <a:endParaRPr lang="en-CA" sz="20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D83BC4-A03A-4B80-BE2E-AB1542ABA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6F3D9A-452B-4940-9828-23E2DA52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141C93-0464-49A4-80F9-CBA4B4732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FBE46EE-1DFB-4A24-A727-EABB7534F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1" name="Freeform 68">
                  <a:extLst>
                    <a:ext uri="{FF2B5EF4-FFF2-40B4-BE49-F238E27FC236}">
                      <a16:creationId xmlns:a16="http://schemas.microsoft.com/office/drawing/2014/main" id="{2892A7AB-12E4-4169-836F-A0D0C91B7F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69">
                  <a:extLst>
                    <a:ext uri="{FF2B5EF4-FFF2-40B4-BE49-F238E27FC236}">
                      <a16:creationId xmlns:a16="http://schemas.microsoft.com/office/drawing/2014/main" id="{1F214575-72DE-4088-8694-62F426EF7D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Line 70">
                  <a:extLst>
                    <a:ext uri="{FF2B5EF4-FFF2-40B4-BE49-F238E27FC236}">
                      <a16:creationId xmlns:a16="http://schemas.microsoft.com/office/drawing/2014/main" id="{DE02F19E-EAED-436A-985B-21E4AFF3EC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748F1F2-C6CE-4B1D-BC12-02955EA2BA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8" name="Freeform 68">
                  <a:extLst>
                    <a:ext uri="{FF2B5EF4-FFF2-40B4-BE49-F238E27FC236}">
                      <a16:creationId xmlns:a16="http://schemas.microsoft.com/office/drawing/2014/main" id="{80A5916D-E677-43F6-96A9-E16E5A8431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69">
                  <a:extLst>
                    <a:ext uri="{FF2B5EF4-FFF2-40B4-BE49-F238E27FC236}">
                      <a16:creationId xmlns:a16="http://schemas.microsoft.com/office/drawing/2014/main" id="{115C4984-068B-47EF-9298-FC8384998B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Line 70">
                  <a:extLst>
                    <a:ext uri="{FF2B5EF4-FFF2-40B4-BE49-F238E27FC236}">
                      <a16:creationId xmlns:a16="http://schemas.microsoft.com/office/drawing/2014/main" id="{8E1D9610-842B-4FB4-912A-67F61723EBF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5059547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4C2F-5E18-EE98-97F4-5B2F59CD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CA" b="1"/>
              <a:t>Machine Learning Classifiers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90653D-4BD7-7FFE-FCC5-CDF2E0C55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542392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18214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3D24E-8FAB-A253-1F36-13D3BF47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9" y="98324"/>
            <a:ext cx="4858934" cy="1307689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Classifier 1: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C0E8-DC14-C319-6CF1-5986BABF8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620" y="1828799"/>
            <a:ext cx="5230760" cy="4247536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b="1" dirty="0">
                <a:latin typeface="+mj-lt"/>
              </a:rPr>
              <a:t>The Logistic Regression model achieves a high accuracy of 93.92% with balanced precision, recall, and F1 scores for both classes. </a:t>
            </a:r>
          </a:p>
          <a:p>
            <a:pPr algn="just"/>
            <a:r>
              <a:rPr lang="en-US" b="1" dirty="0">
                <a:latin typeface="+mj-lt"/>
              </a:rPr>
              <a:t>However, it misclassifies 761 benign instances as Malware and 455 malware instances as benign, which could be critical depending on the application.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472AA-FCE5-E47E-7530-F6AB2721AB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95" y="304801"/>
            <a:ext cx="5055585" cy="619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8718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29575-CFEF-69CA-14B2-A63C73D7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9" y="395288"/>
            <a:ext cx="4739143" cy="774751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Classifier 2: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A9CE-ECD2-49B5-7360-D817CE3A6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613" y="1799303"/>
            <a:ext cx="4847295" cy="3979198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b="1" dirty="0">
                <a:latin typeface="+mj-lt"/>
              </a:rPr>
              <a:t>The Decision Tree model achieved 100% accuracy and perfect scores for both classes.</a:t>
            </a:r>
          </a:p>
          <a:p>
            <a:pPr algn="just"/>
            <a:r>
              <a:rPr lang="en-US" b="1" dirty="0">
                <a:latin typeface="+mj-lt"/>
              </a:rPr>
              <a:t>However, this raises concerns about overfitting and model complexity, as it may have memorized the training data rather than generalizing well.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B29B54-7910-EF9C-1FAB-A599F86037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71" y="285135"/>
            <a:ext cx="5085699" cy="62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1749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0B7AC-CC56-8D95-FA28-CB97A22B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1" y="226142"/>
            <a:ext cx="4955456" cy="1170039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Classifier 3: 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EAA82-BB58-D4FF-18E2-7112948C7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111" y="2015613"/>
            <a:ext cx="4955456" cy="3762888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b="1" dirty="0">
                <a:latin typeface="+mj-lt"/>
              </a:rPr>
              <a:t>The SVM model performs excellently with 99.81% accuracy and nearly perfect precision, recall, and F1 scores. </a:t>
            </a:r>
          </a:p>
          <a:p>
            <a:pPr algn="just"/>
            <a:r>
              <a:rPr lang="en-US" b="1" dirty="0">
                <a:latin typeface="+mj-lt"/>
              </a:rPr>
              <a:t>It misclassifies only 19 instances per class, suggesting it generalizes well, though further validation on a separate set could be useful.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F25A9-981C-634B-E651-61377F8D10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434" y="226142"/>
            <a:ext cx="5053780" cy="62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5069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3A512-5117-A15E-C7F2-1F1ACB08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1" y="395288"/>
            <a:ext cx="5053779" cy="1030389"/>
          </a:xfrm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pPr algn="ctr"/>
            <a:r>
              <a:rPr lang="en-US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Classifier 4: Neural Network (NN)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DC0A-CDB4-0F07-A175-61D9C4B2A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111" y="1820964"/>
            <a:ext cx="5161934" cy="464174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/>
            <a:r>
              <a:rPr lang="en-US" b="1" dirty="0">
                <a:latin typeface="+mj-lt"/>
              </a:rPr>
              <a:t>The Neural Network model performs nearly perfectly with 99.995% accuracy and ideal precision, recall, and F1 scores.</a:t>
            </a:r>
          </a:p>
          <a:p>
            <a:pPr algn="just"/>
            <a:r>
              <a:rPr lang="en-US" b="1" dirty="0">
                <a:latin typeface="+mj-lt"/>
              </a:rPr>
              <a:t>It misclassified only one benign instance as Malware, with no misclassifications of Malware as benign. </a:t>
            </a:r>
          </a:p>
          <a:p>
            <a:pPr algn="just"/>
            <a:r>
              <a:rPr lang="en-US" b="1" dirty="0">
                <a:latin typeface="+mj-lt"/>
              </a:rPr>
              <a:t>The low error rate suggests high effectiveness, though the single misclassification may warrant further investigation.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88B67-BFD5-21CA-AF43-30BF2B2D6F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6" y="285135"/>
            <a:ext cx="5053779" cy="61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0737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D6C22-CC60-49FB-AB2E-B4B366B5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7" y="137653"/>
            <a:ext cx="5122602" cy="1144450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Classifier 5: K-Nearest Neighbors (KNN)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B44A-D0A0-5671-6A62-333D88D1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115" y="1779639"/>
            <a:ext cx="4984951" cy="441468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algn="just"/>
            <a:r>
              <a:rPr lang="en-US" b="1" dirty="0">
                <a:latin typeface="+mj-lt"/>
              </a:rPr>
              <a:t>The KNN model achieves high accuracy (99.945%) with only 11 misclassifications out of 20,000 instances. </a:t>
            </a:r>
          </a:p>
          <a:p>
            <a:pPr algn="just"/>
            <a:r>
              <a:rPr lang="en-US" b="1" dirty="0">
                <a:latin typeface="+mj-lt"/>
              </a:rPr>
              <a:t>It incorrectly classifies 5 benign instances as Malware and 6 malware instances as benign. </a:t>
            </a:r>
          </a:p>
          <a:p>
            <a:pPr algn="just"/>
            <a:r>
              <a:rPr lang="en-US" b="1" dirty="0">
                <a:latin typeface="+mj-lt"/>
              </a:rPr>
              <a:t>Further validation on a separate set could be beneficial due to KNN's sensitivity to data distribution and the choice of "k."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EBB632-09AB-705F-5CC7-A486BE7E9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32" y="255639"/>
            <a:ext cx="4984952" cy="62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9089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A2BD2-8649-1D41-A85F-34952CB3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262" y="174937"/>
            <a:ext cx="6328800" cy="609546"/>
          </a:xfrm>
        </p:spPr>
        <p:txBody>
          <a:bodyPr>
            <a:normAutofit/>
          </a:bodyPr>
          <a:lstStyle/>
          <a:p>
            <a:pPr algn="ctr"/>
            <a:r>
              <a:rPr lang="en-CA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4A57-D7F3-5E24-03C7-C8B61D10D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44" y="959420"/>
            <a:ext cx="7263633" cy="5692390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600" b="1">
                <a:latin typeface="+mj-lt"/>
              </a:rPr>
              <a:t>We recommend the Neural Network for enhancing cybersecurity due to several key advantages:</a:t>
            </a:r>
          </a:p>
          <a:p>
            <a:pPr>
              <a:lnSpc>
                <a:spcPct val="140000"/>
              </a:lnSpc>
            </a:pPr>
            <a:r>
              <a:rPr lang="en-US" sz="1600" b="1">
                <a:latin typeface="+mj-lt"/>
              </a:rPr>
              <a:t>High Accuracy: The Neural Network achieves nearly perfect accuracy, with only 1 misclassified instance. This high level of precision is crucial for cybersecurity, where missing a threat can have serious consequences.</a:t>
            </a:r>
          </a:p>
          <a:p>
            <a:pPr>
              <a:lnSpc>
                <a:spcPct val="140000"/>
              </a:lnSpc>
            </a:pPr>
            <a:r>
              <a:rPr lang="en-US" sz="1600" b="1">
                <a:latin typeface="+mj-lt"/>
              </a:rPr>
              <a:t>Complex Relationship Handling: Neural Networks excel at capturing complex, non-linear relationships in data. This capability is essential in cybersecurity, where threats can be highly variable and evolve rapidly.</a:t>
            </a:r>
          </a:p>
          <a:p>
            <a:pPr>
              <a:lnSpc>
                <a:spcPct val="140000"/>
              </a:lnSpc>
            </a:pPr>
            <a:r>
              <a:rPr lang="en-US" sz="1600" b="1">
                <a:latin typeface="+mj-lt"/>
              </a:rPr>
              <a:t>Scalability: Neural Networks can scale and adapt to large and diverse datasets. In cybersecurity, where new types of threats continuously emerge, a Neural Network can be fine-tuned to accommodate and identify these new threats effectively.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600" b="1">
                <a:latin typeface="+mj-lt"/>
              </a:rPr>
              <a:t>Overall, the Neural Network's accuracy, ability to manage complex data relationships, and scalability make it a powerful tool for accurately identifying and responding to potential cyber threats.</a:t>
            </a:r>
            <a:endParaRPr lang="en-CA" sz="1600" b="1" dirty="0">
              <a:latin typeface="+mj-lt"/>
            </a:endParaRP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D96E2178-F0D8-953A-4E1A-66E96EE6EA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59" r="28620"/>
          <a:stretch/>
        </p:blipFill>
        <p:spPr>
          <a:xfrm>
            <a:off x="7766050" y="540000"/>
            <a:ext cx="3884962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6628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1E186-AABD-C29B-4F6E-CE7876426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7600" y="1079499"/>
            <a:ext cx="4636800" cy="2611371"/>
          </a:xfrm>
        </p:spPr>
        <p:txBody>
          <a:bodyPr>
            <a:normAutofit/>
          </a:bodyPr>
          <a:lstStyle/>
          <a:p>
            <a:r>
              <a:rPr lang="en-US" sz="6000" b="1" dirty="0"/>
              <a:t>Thank You !!</a:t>
            </a:r>
            <a:endParaRPr lang="en-CA" sz="6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578809-4F8C-4A9B-A59D-0D7BDA6B1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6DADE07-3826-4857-9180-7DB77BCCE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9" name="Freeform 64">
                <a:extLst>
                  <a:ext uri="{FF2B5EF4-FFF2-40B4-BE49-F238E27FC236}">
                    <a16:creationId xmlns:a16="http://schemas.microsoft.com/office/drawing/2014/main" id="{5C21CC9E-9E93-47EE-B6BE-DAF0D163F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81">
                <a:extLst>
                  <a:ext uri="{FF2B5EF4-FFF2-40B4-BE49-F238E27FC236}">
                    <a16:creationId xmlns:a16="http://schemas.microsoft.com/office/drawing/2014/main" id="{F98634D8-7CA3-4C66-8CD8-4D6F24833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1">
                <a:extLst>
                  <a:ext uri="{FF2B5EF4-FFF2-40B4-BE49-F238E27FC236}">
                    <a16:creationId xmlns:a16="http://schemas.microsoft.com/office/drawing/2014/main" id="{579AC1E2-C2CF-4BA7-82B4-C8CCC73056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78">
                <a:extLst>
                  <a:ext uri="{FF2B5EF4-FFF2-40B4-BE49-F238E27FC236}">
                    <a16:creationId xmlns:a16="http://schemas.microsoft.com/office/drawing/2014/main" id="{FD089815-EEDF-4A19-B1A5-CD51F7D64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84">
                <a:extLst>
                  <a:ext uri="{FF2B5EF4-FFF2-40B4-BE49-F238E27FC236}">
                    <a16:creationId xmlns:a16="http://schemas.microsoft.com/office/drawing/2014/main" id="{3913B299-F5CE-4C72-A020-2AFCFFDB7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87">
                <a:extLst>
                  <a:ext uri="{FF2B5EF4-FFF2-40B4-BE49-F238E27FC236}">
                    <a16:creationId xmlns:a16="http://schemas.microsoft.com/office/drawing/2014/main" id="{38067600-ABBC-4D8F-B242-026D39DB9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0">
                <a:extLst>
                  <a:ext uri="{FF2B5EF4-FFF2-40B4-BE49-F238E27FC236}">
                    <a16:creationId xmlns:a16="http://schemas.microsoft.com/office/drawing/2014/main" id="{AF1082FE-D7C7-430A-B6DF-041CD1FBF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59">
                <a:extLst>
                  <a:ext uri="{FF2B5EF4-FFF2-40B4-BE49-F238E27FC236}">
                    <a16:creationId xmlns:a16="http://schemas.microsoft.com/office/drawing/2014/main" id="{D20DF48A-C1E5-483E-B21B-EDC96EC75D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2">
                <a:extLst>
                  <a:ext uri="{FF2B5EF4-FFF2-40B4-BE49-F238E27FC236}">
                    <a16:creationId xmlns:a16="http://schemas.microsoft.com/office/drawing/2014/main" id="{BE0F4360-2529-43AE-8AD9-1B7B3F903C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65">
                <a:extLst>
                  <a:ext uri="{FF2B5EF4-FFF2-40B4-BE49-F238E27FC236}">
                    <a16:creationId xmlns:a16="http://schemas.microsoft.com/office/drawing/2014/main" id="{B1B8DE27-1A2A-48A2-A329-B0F4201A7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9">
                <a:extLst>
                  <a:ext uri="{FF2B5EF4-FFF2-40B4-BE49-F238E27FC236}">
                    <a16:creationId xmlns:a16="http://schemas.microsoft.com/office/drawing/2014/main" id="{9BD6F64A-2862-4703-A7E6-6D3295621F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2">
                <a:extLst>
                  <a:ext uri="{FF2B5EF4-FFF2-40B4-BE49-F238E27FC236}">
                    <a16:creationId xmlns:a16="http://schemas.microsoft.com/office/drawing/2014/main" id="{DA103B72-E0CF-45F0-A7D0-21ECD0175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5">
                <a:extLst>
                  <a:ext uri="{FF2B5EF4-FFF2-40B4-BE49-F238E27FC236}">
                    <a16:creationId xmlns:a16="http://schemas.microsoft.com/office/drawing/2014/main" id="{12BF02EE-B84D-4508-86AE-720FFD081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8">
                <a:extLst>
                  <a:ext uri="{FF2B5EF4-FFF2-40B4-BE49-F238E27FC236}">
                    <a16:creationId xmlns:a16="http://schemas.microsoft.com/office/drawing/2014/main" id="{63DEFA47-924F-47EC-8A1A-E8D4E1D286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8E9EAB0-A7D4-43A2-BE0E-0285979BC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4" name="Line 63">
                  <a:extLst>
                    <a:ext uri="{FF2B5EF4-FFF2-40B4-BE49-F238E27FC236}">
                      <a16:creationId xmlns:a16="http://schemas.microsoft.com/office/drawing/2014/main" id="{0918A230-E769-4D1D-BAD9-E5835E2C8D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66">
                  <a:extLst>
                    <a:ext uri="{FF2B5EF4-FFF2-40B4-BE49-F238E27FC236}">
                      <a16:creationId xmlns:a16="http://schemas.microsoft.com/office/drawing/2014/main" id="{8387A7CE-102C-40EE-9CF5-025C3DD8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67">
                  <a:extLst>
                    <a:ext uri="{FF2B5EF4-FFF2-40B4-BE49-F238E27FC236}">
                      <a16:creationId xmlns:a16="http://schemas.microsoft.com/office/drawing/2014/main" id="{04D252BC-127A-412D-BC8A-003132AE7C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80">
                  <a:extLst>
                    <a:ext uri="{FF2B5EF4-FFF2-40B4-BE49-F238E27FC236}">
                      <a16:creationId xmlns:a16="http://schemas.microsoft.com/office/drawing/2014/main" id="{DBF98D9E-95AE-499D-90A5-B46B881160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83">
                  <a:extLst>
                    <a:ext uri="{FF2B5EF4-FFF2-40B4-BE49-F238E27FC236}">
                      <a16:creationId xmlns:a16="http://schemas.microsoft.com/office/drawing/2014/main" id="{DF93481C-D4B8-49D1-8DB5-0DDFD0A975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86">
                  <a:extLst>
                    <a:ext uri="{FF2B5EF4-FFF2-40B4-BE49-F238E27FC236}">
                      <a16:creationId xmlns:a16="http://schemas.microsoft.com/office/drawing/2014/main" id="{E08AF258-8D62-4B36-9315-8652E31710E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89">
                  <a:extLst>
                    <a:ext uri="{FF2B5EF4-FFF2-40B4-BE49-F238E27FC236}">
                      <a16:creationId xmlns:a16="http://schemas.microsoft.com/office/drawing/2014/main" id="{DCAC5381-7C87-4FB1-922C-72424F35D4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3D131BB-56BB-4799-9DE1-95E397FA6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D75D3A2-6328-49F4-A5C7-BDBEBE87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B386BFB-69FD-4CED-89B4-6E45CD3340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0E0292B6-9C83-4545-9DB9-6D216C6491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30">
                  <a:extLst>
                    <a:ext uri="{FF2B5EF4-FFF2-40B4-BE49-F238E27FC236}">
                      <a16:creationId xmlns:a16="http://schemas.microsoft.com/office/drawing/2014/main" id="{218E320A-887F-4DBF-8CCC-A0E849F364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30">
                  <a:extLst>
                    <a:ext uri="{FF2B5EF4-FFF2-40B4-BE49-F238E27FC236}">
                      <a16:creationId xmlns:a16="http://schemas.microsoft.com/office/drawing/2014/main" id="{70456DE9-EFE8-480B-904C-C4E4521BA8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FAC87AC-6F0D-41C3-A96D-583587DBD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BBBB3529-7770-48BD-9A2D-61CB322B48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B4D2F05B-BBCD-4783-BDE0-43D73C2675E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54BFAD-42ED-48A4-AA55-3BE394C44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B341D07-45D8-4F3A-B413-FD2B278A24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8" name="Freeform 68">
                  <a:extLst>
                    <a:ext uri="{FF2B5EF4-FFF2-40B4-BE49-F238E27FC236}">
                      <a16:creationId xmlns:a16="http://schemas.microsoft.com/office/drawing/2014/main" id="{872DAC2D-6CA9-4BA0-9831-D9BCA4630F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69">
                  <a:extLst>
                    <a:ext uri="{FF2B5EF4-FFF2-40B4-BE49-F238E27FC236}">
                      <a16:creationId xmlns:a16="http://schemas.microsoft.com/office/drawing/2014/main" id="{79883F04-2F99-488F-B3C5-0B29E181A1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Line 70">
                  <a:extLst>
                    <a:ext uri="{FF2B5EF4-FFF2-40B4-BE49-F238E27FC236}">
                      <a16:creationId xmlns:a16="http://schemas.microsoft.com/office/drawing/2014/main" id="{588E0A03-E6DB-4D96-82A1-39AAB99850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032D250-40F2-4BE1-9E51-51D612431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CFF6B335-FCBC-4111-B6E0-010A0CCF6A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F3A4A21F-DBFE-4F02-A66E-C6F0ECB698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3A5E5CE1-528A-4B41-A739-BFE450F1F9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88FC08C-C419-4B3F-B3C4-074AE7045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9E4645-4CFC-4C14-9639-295E67859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75D1D75-29EC-4168-9B74-DD31796A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74" name="Freeform 64">
                <a:extLst>
                  <a:ext uri="{FF2B5EF4-FFF2-40B4-BE49-F238E27FC236}">
                    <a16:creationId xmlns:a16="http://schemas.microsoft.com/office/drawing/2014/main" id="{5C244629-4F62-4555-8576-76E450C71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81">
                <a:extLst>
                  <a:ext uri="{FF2B5EF4-FFF2-40B4-BE49-F238E27FC236}">
                    <a16:creationId xmlns:a16="http://schemas.microsoft.com/office/drawing/2014/main" id="{33FE7FD6-ED0C-4A85-BB37-50D5DEFE5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1">
                <a:extLst>
                  <a:ext uri="{FF2B5EF4-FFF2-40B4-BE49-F238E27FC236}">
                    <a16:creationId xmlns:a16="http://schemas.microsoft.com/office/drawing/2014/main" id="{E321CBA3-94D7-498A-AA58-32E5E21DAA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78">
                <a:extLst>
                  <a:ext uri="{FF2B5EF4-FFF2-40B4-BE49-F238E27FC236}">
                    <a16:creationId xmlns:a16="http://schemas.microsoft.com/office/drawing/2014/main" id="{A483E481-9A4F-433D-83BF-BE219AE92A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84">
                <a:extLst>
                  <a:ext uri="{FF2B5EF4-FFF2-40B4-BE49-F238E27FC236}">
                    <a16:creationId xmlns:a16="http://schemas.microsoft.com/office/drawing/2014/main" id="{3BD25EE3-866C-4F95-87D6-3539B174A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7">
                <a:extLst>
                  <a:ext uri="{FF2B5EF4-FFF2-40B4-BE49-F238E27FC236}">
                    <a16:creationId xmlns:a16="http://schemas.microsoft.com/office/drawing/2014/main" id="{7C4C4F76-8DA9-47EA-94F9-1D400388FA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0">
                <a:extLst>
                  <a:ext uri="{FF2B5EF4-FFF2-40B4-BE49-F238E27FC236}">
                    <a16:creationId xmlns:a16="http://schemas.microsoft.com/office/drawing/2014/main" id="{025FE981-874E-47FE-81B8-F025D2BF9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9">
                <a:extLst>
                  <a:ext uri="{FF2B5EF4-FFF2-40B4-BE49-F238E27FC236}">
                    <a16:creationId xmlns:a16="http://schemas.microsoft.com/office/drawing/2014/main" id="{5680B73A-298E-4BDA-AB07-ACC8314E4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2">
                <a:extLst>
                  <a:ext uri="{FF2B5EF4-FFF2-40B4-BE49-F238E27FC236}">
                    <a16:creationId xmlns:a16="http://schemas.microsoft.com/office/drawing/2014/main" id="{01AFB333-D097-4235-A165-C9D3CDC2F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65">
                <a:extLst>
                  <a:ext uri="{FF2B5EF4-FFF2-40B4-BE49-F238E27FC236}">
                    <a16:creationId xmlns:a16="http://schemas.microsoft.com/office/drawing/2014/main" id="{66C11AEB-D3F2-45AA-9C41-CA142A02E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79">
                <a:extLst>
                  <a:ext uri="{FF2B5EF4-FFF2-40B4-BE49-F238E27FC236}">
                    <a16:creationId xmlns:a16="http://schemas.microsoft.com/office/drawing/2014/main" id="{2EAA79E5-B4EE-4477-A9D7-38234A19D4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82">
                <a:extLst>
                  <a:ext uri="{FF2B5EF4-FFF2-40B4-BE49-F238E27FC236}">
                    <a16:creationId xmlns:a16="http://schemas.microsoft.com/office/drawing/2014/main" id="{A2EB3CA6-CF43-44E7-A82B-C86FF6A75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635B3B6D-8A83-4CF1-AE24-D872BCE07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8">
                <a:extLst>
                  <a:ext uri="{FF2B5EF4-FFF2-40B4-BE49-F238E27FC236}">
                    <a16:creationId xmlns:a16="http://schemas.microsoft.com/office/drawing/2014/main" id="{67274B73-EB7F-4885-8375-DCC193DE8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B0EE02B4-8ECF-4636-B55D-11A3869E6E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9" name="Line 63">
                  <a:extLst>
                    <a:ext uri="{FF2B5EF4-FFF2-40B4-BE49-F238E27FC236}">
                      <a16:creationId xmlns:a16="http://schemas.microsoft.com/office/drawing/2014/main" id="{97860271-66A3-4C76-9A50-EF7ADA1D95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66">
                  <a:extLst>
                    <a:ext uri="{FF2B5EF4-FFF2-40B4-BE49-F238E27FC236}">
                      <a16:creationId xmlns:a16="http://schemas.microsoft.com/office/drawing/2014/main" id="{CD0262E2-572E-453D-8FE4-46EDF0C75C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67">
                  <a:extLst>
                    <a:ext uri="{FF2B5EF4-FFF2-40B4-BE49-F238E27FC236}">
                      <a16:creationId xmlns:a16="http://schemas.microsoft.com/office/drawing/2014/main" id="{504EAB1B-BE08-49A3-91E4-2F59777FF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80">
                  <a:extLst>
                    <a:ext uri="{FF2B5EF4-FFF2-40B4-BE49-F238E27FC236}">
                      <a16:creationId xmlns:a16="http://schemas.microsoft.com/office/drawing/2014/main" id="{1BA1BFEB-5D6B-4011-8814-75FDF39A8C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Line 83">
                  <a:extLst>
                    <a:ext uri="{FF2B5EF4-FFF2-40B4-BE49-F238E27FC236}">
                      <a16:creationId xmlns:a16="http://schemas.microsoft.com/office/drawing/2014/main" id="{58D635F3-CD70-43D2-9FAE-690BB6A8C0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Line 86">
                  <a:extLst>
                    <a:ext uri="{FF2B5EF4-FFF2-40B4-BE49-F238E27FC236}">
                      <a16:creationId xmlns:a16="http://schemas.microsoft.com/office/drawing/2014/main" id="{7D4A71ED-4313-45E2-9078-0A2179F609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Line 89">
                  <a:extLst>
                    <a:ext uri="{FF2B5EF4-FFF2-40B4-BE49-F238E27FC236}">
                      <a16:creationId xmlns:a16="http://schemas.microsoft.com/office/drawing/2014/main" id="{F71A8BF4-8580-4405-93CC-68682C9EFB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03EA70C-259E-4844-83FD-A8152374D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D8DEFBA-3794-41DB-BA53-A168E4B02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F74D1351-C939-4ABA-A2D0-F13C1F3BF5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D672A249-195A-4DAD-984C-AC6C894A6FD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30">
                  <a:extLst>
                    <a:ext uri="{FF2B5EF4-FFF2-40B4-BE49-F238E27FC236}">
                      <a16:creationId xmlns:a16="http://schemas.microsoft.com/office/drawing/2014/main" id="{B2751033-92CC-43C5-B09D-BEAC921297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30">
                  <a:extLst>
                    <a:ext uri="{FF2B5EF4-FFF2-40B4-BE49-F238E27FC236}">
                      <a16:creationId xmlns:a16="http://schemas.microsoft.com/office/drawing/2014/main" id="{810A9024-F6AE-46E1-AF5B-23C1BAF52A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48CDE3-7E34-46A7-A2A1-B2418BA6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DFB487FA-CAC6-469F-8D07-227D88323A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64B6721C-6379-4342-B632-2288DDDD12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8C06E09-320E-44ED-8B43-2BB2CE74A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F42D42C-CE47-479C-A563-298CD9035F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3" name="Freeform 68">
                  <a:extLst>
                    <a:ext uri="{FF2B5EF4-FFF2-40B4-BE49-F238E27FC236}">
                      <a16:creationId xmlns:a16="http://schemas.microsoft.com/office/drawing/2014/main" id="{65202664-9154-4377-8C3E-9BA25B78A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69">
                  <a:extLst>
                    <a:ext uri="{FF2B5EF4-FFF2-40B4-BE49-F238E27FC236}">
                      <a16:creationId xmlns:a16="http://schemas.microsoft.com/office/drawing/2014/main" id="{F0361EFD-383F-40DA-936A-1EC55BBA67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Line 70">
                  <a:extLst>
                    <a:ext uri="{FF2B5EF4-FFF2-40B4-BE49-F238E27FC236}">
                      <a16:creationId xmlns:a16="http://schemas.microsoft.com/office/drawing/2014/main" id="{0899FE39-C088-493A-A9ED-9C70D9427F5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4A185DA-EED5-4241-BCE2-7DFF9775B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0" name="Freeform 68">
                  <a:extLst>
                    <a:ext uri="{FF2B5EF4-FFF2-40B4-BE49-F238E27FC236}">
                      <a16:creationId xmlns:a16="http://schemas.microsoft.com/office/drawing/2014/main" id="{1D1D1F03-0895-4603-B54A-30778D288D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69">
                  <a:extLst>
                    <a:ext uri="{FF2B5EF4-FFF2-40B4-BE49-F238E27FC236}">
                      <a16:creationId xmlns:a16="http://schemas.microsoft.com/office/drawing/2014/main" id="{4205B00F-0C22-4C32-B408-130BD2BCA2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70">
                  <a:extLst>
                    <a:ext uri="{FF2B5EF4-FFF2-40B4-BE49-F238E27FC236}">
                      <a16:creationId xmlns:a16="http://schemas.microsoft.com/office/drawing/2014/main" id="{0307197D-6DFE-4C69-95F1-42678413BA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6824663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D4C0C-F565-9655-7553-E0439167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395297"/>
            <a:ext cx="4078800" cy="1594282"/>
          </a:xfrm>
        </p:spPr>
        <p:txBody>
          <a:bodyPr wrap="square" anchor="b">
            <a:normAutofit/>
          </a:bodyPr>
          <a:lstStyle/>
          <a:p>
            <a:pPr algn="ctr"/>
            <a:r>
              <a:rPr lang="en-CA" b="1"/>
              <a:t>Problem Statement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57AC56BF-26CA-5ECF-6CD6-9099DE68C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44" r="19406"/>
          <a:stretch/>
        </p:blipFill>
        <p:spPr>
          <a:xfrm>
            <a:off x="717006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50A2DA-FC3C-4E59-9724-29CF2777D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7455-1AA9-B9CC-5E34-34708880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039" y="2384876"/>
            <a:ext cx="4794928" cy="3081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+mj-lt"/>
              </a:rPr>
              <a:t>How to leverage the power of machine learning to enhance cybersecurity measures by developing a helpful application capable of accurately classifying and identifying potential cyber threats in a cybersecurity field.</a:t>
            </a:r>
            <a:endParaRPr lang="en-CA" sz="1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477676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9311B-6DC7-63AC-02FB-63CF0615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b="1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Procedure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68C6BE-41CC-4C4D-850F-F82321AE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88382-130F-FA70-6D7A-1A69FB3B30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646" y="1868146"/>
            <a:ext cx="5436531" cy="358810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C492-5D48-3BB1-EFC6-6DF6F28C8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3024" y="2793443"/>
            <a:ext cx="4682532" cy="335614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900" b="1" dirty="0">
                <a:latin typeface="+mj-lt"/>
              </a:rPr>
              <a:t>The dataset was downloaded for further analysis, and it was read into pandas to extract this information: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900" b="1" dirty="0">
                <a:latin typeface="+mj-lt"/>
              </a:rPr>
              <a:t>The dataset contains 100,000 instances with 34 features. It is balanced, with 50,000 instances labeled as Malware and 50,000 as Benign.</a:t>
            </a:r>
          </a:p>
        </p:txBody>
      </p:sp>
    </p:spTree>
    <p:extLst>
      <p:ext uri="{BB962C8B-B14F-4D97-AF65-F5344CB8AC3E}">
        <p14:creationId xmlns:p14="http://schemas.microsoft.com/office/powerpoint/2010/main" val="352386388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E0948-E786-A3AE-E685-B27EBE63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b="1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and Training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EFEE-9A30-BC07-8AB7-73BCE21C1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000" y="2361601"/>
            <a:ext cx="4078800" cy="34169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+mj-lt"/>
              </a:rPr>
              <a:t>The dataset was split into 80% for training and 20% for testing using a stratified split to ensure balanced representation of both Malware and Benign classes in the training and testing sets.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230A6-D931-5074-D683-9723311BBA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37" y="1547445"/>
            <a:ext cx="5362159" cy="40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9541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74680-4ED6-E63D-5321-EFD70F4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CA" b="1"/>
              <a:t>Exploratory Data Analysis (EDA)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58D0825-5B44-B641-7682-F91000EC5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057" r="24334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1087-7CB8-4AA6-D0DD-A5EB950B3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7" y="2302935"/>
            <a:ext cx="6998117" cy="3575329"/>
          </a:xfrm>
        </p:spPr>
        <p:txBody>
          <a:bodyPr>
            <a:normAutofit/>
          </a:bodyPr>
          <a:lstStyle/>
          <a:p>
            <a:r>
              <a:rPr lang="en-US" sz="1900" b="1" dirty="0">
                <a:latin typeface="+mj-lt"/>
              </a:rPr>
              <a:t>The dataset was explored by displaying the first 5 rows, identifying column types, and summarizing statistics like mean, median, and standard deviation. </a:t>
            </a:r>
          </a:p>
          <a:p>
            <a:r>
              <a:rPr lang="en-US" sz="1900" b="1" dirty="0">
                <a:latin typeface="+mj-lt"/>
              </a:rPr>
              <a:t>Missing values were checked, and various visualizations—histograms, box plots, pair plots, and a correlation heatmap—were created to understand feature distributions and relationships with the target variable.</a:t>
            </a:r>
            <a:endParaRPr lang="en-CA" sz="1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787831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E8DAF-404A-20AC-F4A6-6E79CA95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5" y="94126"/>
            <a:ext cx="4698794" cy="619307"/>
          </a:xfrm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pPr algn="ctr"/>
            <a:r>
              <a:rPr lang="en-US" sz="36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 from EDA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A23555-9837-466D-9123-97B89F6CA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60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2256-0941-8932-4056-3DED92516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5975" y="807559"/>
            <a:ext cx="4698794" cy="5799591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>
              <a:buNone/>
            </a:pPr>
            <a:r>
              <a:rPr lang="en-US" sz="7400" b="1" dirty="0">
                <a:latin typeface="+mj-lt"/>
              </a:rPr>
              <a:t>Feature distribution Histograms:</a:t>
            </a:r>
          </a:p>
          <a:p>
            <a:pPr algn="just"/>
            <a:r>
              <a:rPr lang="en-US" sz="6400" b="1" dirty="0">
                <a:latin typeface="+mj-lt"/>
              </a:rPr>
              <a:t>Several features, such as prio, total_vm, exec_vm, and nrcsw, are highly right-skewed, indicating that most values are concentrated at the lower end. </a:t>
            </a:r>
          </a:p>
          <a:p>
            <a:pPr algn="just"/>
            <a:r>
              <a:rPr lang="en-US" sz="6400" b="1" dirty="0">
                <a:latin typeface="+mj-lt"/>
              </a:rPr>
              <a:t>Features like state, task_size, and vm_truncate_count show bimodal or multimodal distributions, suggesting multiple distinct groups in the data. </a:t>
            </a:r>
          </a:p>
          <a:p>
            <a:pPr algn="just"/>
            <a:r>
              <a:rPr lang="en-US" sz="6400" b="1" dirty="0">
                <a:latin typeface="+mj-lt"/>
              </a:rPr>
              <a:t>Features like prio, total_vm, and cached_hole_size may have outliers, with most data points in a narrow range and a few lying far away. </a:t>
            </a:r>
          </a:p>
          <a:p>
            <a:pPr algn="just"/>
            <a:r>
              <a:rPr lang="en-US" sz="6400" b="1" dirty="0">
                <a:latin typeface="+mj-lt"/>
              </a:rPr>
              <a:t>Additionally, features like free_area_cache and mm_users have sparse distributions, with many data points having zero or very low values.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E1C8A9-007F-E50F-19E4-4C91F10E32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0090" y="0"/>
            <a:ext cx="6921910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5270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F5DCD-76FE-FF54-67BF-697C2520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6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Box plots: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68C6BE-41CC-4C4D-850F-F82321AE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24B023-226C-DC7C-DD8B-6113BFAA16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" y="393290"/>
            <a:ext cx="5388077" cy="589935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EB2E-DB8B-55E0-A92B-B3877F67D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49961" y="2694041"/>
            <a:ext cx="5309420" cy="339212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/>
            <a:r>
              <a:rPr lang="en-US" sz="1800" b="1" dirty="0">
                <a:latin typeface="+mj-lt"/>
              </a:rPr>
              <a:t>Outliers in the hash feature suggest some malware instances have distinct hash values, which may be crucial for analysis. </a:t>
            </a:r>
          </a:p>
          <a:p>
            <a:pPr algn="just"/>
            <a:r>
              <a:rPr lang="en-US" sz="1800" b="1" dirty="0">
                <a:latin typeface="+mj-lt"/>
              </a:rPr>
              <a:t>Benign instances have higher median hash values. </a:t>
            </a:r>
          </a:p>
          <a:p>
            <a:pPr algn="just"/>
            <a:r>
              <a:rPr lang="en-US" sz="1800" b="1" dirty="0">
                <a:latin typeface="+mj-lt"/>
              </a:rPr>
              <a:t>A wider interquartile range, indicates more variability in their hash values compared to malware.</a:t>
            </a:r>
          </a:p>
        </p:txBody>
      </p:sp>
    </p:spTree>
    <p:extLst>
      <p:ext uri="{BB962C8B-B14F-4D97-AF65-F5344CB8AC3E}">
        <p14:creationId xmlns:p14="http://schemas.microsoft.com/office/powerpoint/2010/main" val="262901927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4EF8E-47CB-EE48-B1FA-E1AB587A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27820"/>
            <a:ext cx="4078800" cy="75708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heatmap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9A4B8-67B8-C0EB-D62D-29D5D63BF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012723"/>
            <a:ext cx="5525729" cy="562405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1600" b="1" dirty="0">
                <a:latin typeface="+mj-lt"/>
              </a:rPr>
              <a:t>Strong Correlations: There is a strong positive correlation between usage_counter and prio, as well as between cached_hole_size and shared_vm, indicating that these pairs of features tend to increase together.</a:t>
            </a:r>
          </a:p>
          <a:p>
            <a:pPr algn="just"/>
            <a:r>
              <a:rPr lang="en-US" sz="1600" b="1" dirty="0">
                <a:latin typeface="+mj-lt"/>
              </a:rPr>
              <a:t>Negative Correlations: There's a noticeable negative correlation between mm_users and total_vm, indicating that as the number of users increases, total virtual memory decreases. stimes and signal_nvcw also show a moderate negative correlation, where an increase in one feature tends to decrease the other.</a:t>
            </a:r>
          </a:p>
          <a:p>
            <a:pPr algn="just"/>
            <a:r>
              <a:rPr lang="en-US" sz="1600" b="1" dirty="0">
                <a:latin typeface="+mj-lt"/>
              </a:rPr>
              <a:t>Weak or No Correlations: Features like milliseconds, fs_excl_counter, and cgtime show weak or no correlation with others, suggesting independence or non-linear relationships.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52B309-6C08-2A42-751C-4D9FE07570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39" y="334297"/>
            <a:ext cx="5732206" cy="61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4550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34F18-5009-2EC3-45DD-4A9910C8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395297"/>
            <a:ext cx="4078800" cy="1594282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6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Pair Plot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A1B2DEA-6014-74B0-41D8-D74D7CB379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0"/>
          <a:stretch/>
        </p:blipFill>
        <p:spPr>
          <a:xfrm>
            <a:off x="20" y="10"/>
            <a:ext cx="6111518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A787-9CF2-35C1-1026-FC4B1E2B4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8116" y="2713707"/>
            <a:ext cx="5161935" cy="374899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/>
            <a:r>
              <a:rPr lang="en-US" b="1" dirty="0">
                <a:latin typeface="+mj-lt"/>
              </a:rPr>
              <a:t>The pair plot shows that millisecond, task_size, and usage_counter don't effectively separate Malware from Benign. </a:t>
            </a:r>
          </a:p>
          <a:p>
            <a:pPr algn="just"/>
            <a:r>
              <a:rPr lang="en-US" b="1" dirty="0">
                <a:latin typeface="+mj-lt"/>
              </a:rPr>
              <a:t>The data appears imbalanced or overlapping, and the density plot suggests a uniform distribution for millisecond. </a:t>
            </a:r>
          </a:p>
          <a:p>
            <a:pPr algn="just"/>
            <a:r>
              <a:rPr lang="en-US" b="1" dirty="0">
                <a:latin typeface="+mj-lt"/>
              </a:rPr>
              <a:t>Scatter plots reveal no clear patterns between these features and the classes.</a:t>
            </a:r>
          </a:p>
        </p:txBody>
      </p:sp>
    </p:spTree>
    <p:extLst>
      <p:ext uri="{BB962C8B-B14F-4D97-AF65-F5344CB8AC3E}">
        <p14:creationId xmlns:p14="http://schemas.microsoft.com/office/powerpoint/2010/main" val="184955342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Frosty</Template>
  <TotalTime>121</TotalTime>
  <Words>1130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Goudy Old Style</vt:lpstr>
      <vt:lpstr>Wingdings</vt:lpstr>
      <vt:lpstr>FrostyVTI</vt:lpstr>
      <vt:lpstr>DATA 1202 - Data Analysis Tools Analytics     Final Project:  Data Analytics using Machine Learning   Professor: Sk. Md. Mizanur Rahman, Ph.D.</vt:lpstr>
      <vt:lpstr>Problem Statement</vt:lpstr>
      <vt:lpstr>Procedure</vt:lpstr>
      <vt:lpstr>Testing and Training the data</vt:lpstr>
      <vt:lpstr>Exploratory Data Analysis (EDA)</vt:lpstr>
      <vt:lpstr>Key Insights from EDA</vt:lpstr>
      <vt:lpstr>Box plots:</vt:lpstr>
      <vt:lpstr>Correlation heatmap</vt:lpstr>
      <vt:lpstr>Pair Plot</vt:lpstr>
      <vt:lpstr>Machine Learning Classifiers</vt:lpstr>
      <vt:lpstr>Classifier 1: Logistic Regression</vt:lpstr>
      <vt:lpstr>Classifier 2: Decision Tree</vt:lpstr>
      <vt:lpstr>Classifier 3: Support Vector Machine (SVM)</vt:lpstr>
      <vt:lpstr>Classifier 4: Neural Network (NN)</vt:lpstr>
      <vt:lpstr>Classifier 5: K-Nearest Neighbors (KNN)</vt:lpstr>
      <vt:lpstr>Conclusion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Afshaan Shaikh</dc:creator>
  <cp:lastModifiedBy>Temitayo Ajayi</cp:lastModifiedBy>
  <cp:revision>3</cp:revision>
  <dcterms:created xsi:type="dcterms:W3CDTF">2024-08-16T15:54:59Z</dcterms:created>
  <dcterms:modified xsi:type="dcterms:W3CDTF">2024-08-16T21:35:21Z</dcterms:modified>
</cp:coreProperties>
</file>