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3"/>
    <p:restoredTop sz="96327"/>
  </p:normalViewPr>
  <p:slideViewPr>
    <p:cSldViewPr snapToGrid="0">
      <p:cViewPr varScale="1">
        <p:scale>
          <a:sx n="143" d="100"/>
          <a:sy n="143" d="100"/>
        </p:scale>
        <p:origin x="24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4F8F-F9ED-D845-A689-7ED421BCE6A5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63DC-00DE-9B4C-85ED-F7ECE3971B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42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4F8F-F9ED-D845-A689-7ED421BCE6A5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63DC-00DE-9B4C-85ED-F7ECE3971B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45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4F8F-F9ED-D845-A689-7ED421BCE6A5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63DC-00DE-9B4C-85ED-F7ECE3971B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6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4F8F-F9ED-D845-A689-7ED421BCE6A5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63DC-00DE-9B4C-85ED-F7ECE3971B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49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4F8F-F9ED-D845-A689-7ED421BCE6A5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63DC-00DE-9B4C-85ED-F7ECE3971B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87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4F8F-F9ED-D845-A689-7ED421BCE6A5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63DC-00DE-9B4C-85ED-F7ECE3971B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30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4F8F-F9ED-D845-A689-7ED421BCE6A5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63DC-00DE-9B4C-85ED-F7ECE3971B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85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4F8F-F9ED-D845-A689-7ED421BCE6A5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63DC-00DE-9B4C-85ED-F7ECE3971B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40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4F8F-F9ED-D845-A689-7ED421BCE6A5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63DC-00DE-9B4C-85ED-F7ECE3971B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42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4F8F-F9ED-D845-A689-7ED421BCE6A5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63DC-00DE-9B4C-85ED-F7ECE3971B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92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4F8F-F9ED-D845-A689-7ED421BCE6A5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63DC-00DE-9B4C-85ED-F7ECE3971B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31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4F8F-F9ED-D845-A689-7ED421BCE6A5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63DC-00DE-9B4C-85ED-F7ECE3971B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232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8E48C-A2C9-9B46-8183-006671B39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808" y="2195053"/>
            <a:ext cx="11336383" cy="2467894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The Secret to Drifting: Centripetal Forces in</a:t>
            </a:r>
            <a:br>
              <a:rPr kumimoji="1" lang="en-US" altLang="zh-CN" b="1" dirty="0"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</a:br>
            <a:r>
              <a:rPr kumimoji="1" lang="en-US" altLang="zh-CN" b="1" dirty="0"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Turning Cars</a:t>
            </a:r>
            <a:endParaRPr kumimoji="1" lang="zh-CN" altLang="en-US" b="1" dirty="0"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0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0B64C-E85E-C8D9-008B-161B1C5E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6B91F-008C-3B2E-EBB0-6E0CE9ED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Centripetal Force/Acceleration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Example: Maximum Velocity of a Turning Car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52650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 8">
            <a:extLst>
              <a:ext uri="{FF2B5EF4-FFF2-40B4-BE49-F238E27FC236}">
                <a16:creationId xmlns:a16="http://schemas.microsoft.com/office/drawing/2014/main" id="{7E78F563-147A-B783-CE71-12EA7C4493B9}"/>
              </a:ext>
            </a:extLst>
          </p:cNvPr>
          <p:cNvSpPr/>
          <p:nvPr/>
        </p:nvSpPr>
        <p:spPr>
          <a:xfrm>
            <a:off x="488414" y="1858513"/>
            <a:ext cx="5607586" cy="5607586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C9219571-0486-B25D-E943-430C5DEAADCF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6096000" y="870332"/>
            <a:ext cx="0" cy="379197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D14A4FF-1F52-6EAB-3669-1F8084E13E09}"/>
              </a:ext>
            </a:extLst>
          </p:cNvPr>
          <p:cNvSpPr/>
          <p:nvPr/>
        </p:nvSpPr>
        <p:spPr>
          <a:xfrm>
            <a:off x="5622274" y="3327094"/>
            <a:ext cx="947451" cy="1905918"/>
          </a:xfrm>
          <a:prstGeom prst="roundRect">
            <a:avLst/>
          </a:prstGeom>
          <a:solidFill>
            <a:srgbClr val="D76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04BD1D6-D87D-513C-4A4D-AC3A11BDE024}"/>
              </a:ext>
            </a:extLst>
          </p:cNvPr>
          <p:cNvCxnSpPr/>
          <p:nvPr/>
        </p:nvCxnSpPr>
        <p:spPr>
          <a:xfrm flipV="1">
            <a:off x="6995711" y="3778785"/>
            <a:ext cx="0" cy="1211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C52984C-C383-C581-46C5-54C0104BC036}"/>
              </a:ext>
            </a:extLst>
          </p:cNvPr>
          <p:cNvSpPr txBox="1"/>
          <p:nvPr/>
        </p:nvSpPr>
        <p:spPr>
          <a:xfrm>
            <a:off x="7168798" y="429297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1FEBA2-281B-4BA2-6014-F70E8921FF13}"/>
              </a:ext>
            </a:extLst>
          </p:cNvPr>
          <p:cNvSpPr txBox="1"/>
          <p:nvPr/>
        </p:nvSpPr>
        <p:spPr>
          <a:xfrm>
            <a:off x="7108108" y="916303"/>
            <a:ext cx="43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V’’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5C73B7C-9091-F83D-6BD3-3B65BCF7EE8F}"/>
              </a:ext>
            </a:extLst>
          </p:cNvPr>
          <p:cNvCxnSpPr/>
          <p:nvPr/>
        </p:nvCxnSpPr>
        <p:spPr>
          <a:xfrm flipV="1">
            <a:off x="6993875" y="646657"/>
            <a:ext cx="0" cy="1211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D0F1E62-44B5-A3FA-36D9-5D49471D009B}"/>
              </a:ext>
            </a:extLst>
          </p:cNvPr>
          <p:cNvCxnSpPr>
            <a:cxnSpLocks/>
          </p:cNvCxnSpPr>
          <p:nvPr/>
        </p:nvCxnSpPr>
        <p:spPr>
          <a:xfrm flipH="1">
            <a:off x="2809301" y="1530627"/>
            <a:ext cx="12192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ED1777A-D4C0-6135-E4DF-A76D2E689758}"/>
              </a:ext>
            </a:extLst>
          </p:cNvPr>
          <p:cNvSpPr txBox="1"/>
          <p:nvPr/>
        </p:nvSpPr>
        <p:spPr>
          <a:xfrm>
            <a:off x="3257320" y="1067919"/>
            <a:ext cx="37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76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C332E294-46DC-610F-5992-EE670C12C549}"/>
              </a:ext>
            </a:extLst>
          </p:cNvPr>
          <p:cNvSpPr txBox="1"/>
          <p:nvPr/>
        </p:nvSpPr>
        <p:spPr>
          <a:xfrm>
            <a:off x="2904356" y="729211"/>
            <a:ext cx="6383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Velocity(Acceleration)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2348DD-D3F0-4FC0-BE9B-E6D6406821A4}"/>
              </a:ext>
            </a:extLst>
          </p:cNvPr>
          <p:cNvSpPr txBox="1"/>
          <p:nvPr/>
        </p:nvSpPr>
        <p:spPr>
          <a:xfrm>
            <a:off x="1901741" y="2644170"/>
            <a:ext cx="8388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Second Law of Motion</a:t>
            </a:r>
          </a:p>
          <a:p>
            <a:pPr algn="ctr"/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ma</a:t>
            </a:r>
            <a:endParaRPr kumimoji="1"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87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弧 3">
            <a:extLst>
              <a:ext uri="{FF2B5EF4-FFF2-40B4-BE49-F238E27FC236}">
                <a16:creationId xmlns:a16="http://schemas.microsoft.com/office/drawing/2014/main" id="{123276C9-B085-7EEF-453A-3E073EA43AF2}"/>
              </a:ext>
            </a:extLst>
          </p:cNvPr>
          <p:cNvSpPr/>
          <p:nvPr/>
        </p:nvSpPr>
        <p:spPr>
          <a:xfrm>
            <a:off x="488414" y="1858513"/>
            <a:ext cx="5607586" cy="5607586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35A993B-FA09-A417-8DAA-C1BBAD4F75E0}"/>
              </a:ext>
            </a:extLst>
          </p:cNvPr>
          <p:cNvCxnSpPr>
            <a:endCxn id="4" idx="1"/>
          </p:cNvCxnSpPr>
          <p:nvPr/>
        </p:nvCxnSpPr>
        <p:spPr>
          <a:xfrm flipH="1">
            <a:off x="3292207" y="3150824"/>
            <a:ext cx="2359446" cy="151148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6FA37CA1-1343-5A8D-42C4-B942D2BF0ABD}"/>
              </a:ext>
            </a:extLst>
          </p:cNvPr>
          <p:cNvSpPr/>
          <p:nvPr/>
        </p:nvSpPr>
        <p:spPr>
          <a:xfrm>
            <a:off x="5622274" y="3327094"/>
            <a:ext cx="947451" cy="1905918"/>
          </a:xfrm>
          <a:prstGeom prst="roundRect">
            <a:avLst/>
          </a:prstGeom>
          <a:solidFill>
            <a:srgbClr val="D76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4FE58C-BC3B-5058-730E-4B6C630CC0EE}"/>
              </a:ext>
            </a:extLst>
          </p:cNvPr>
          <p:cNvSpPr txBox="1"/>
          <p:nvPr/>
        </p:nvSpPr>
        <p:spPr>
          <a:xfrm>
            <a:off x="392510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ABD289-B776-B482-F302-488FB50A66A5}"/>
              </a:ext>
            </a:extLst>
          </p:cNvPr>
          <p:cNvSpPr txBox="1"/>
          <p:nvPr/>
        </p:nvSpPr>
        <p:spPr>
          <a:xfrm>
            <a:off x="2904356" y="729211"/>
            <a:ext cx="6383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Velocity(Acceleration)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4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C332E294-46DC-610F-5992-EE670C12C549}"/>
              </a:ext>
            </a:extLst>
          </p:cNvPr>
          <p:cNvSpPr txBox="1"/>
          <p:nvPr/>
        </p:nvSpPr>
        <p:spPr>
          <a:xfrm>
            <a:off x="2904356" y="1533442"/>
            <a:ext cx="6383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Velocity(Acceleration)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72887E-4AEB-0C7E-8F0A-38C5BF80C9D9}"/>
              </a:ext>
            </a:extLst>
          </p:cNvPr>
          <p:cNvSpPr txBox="1"/>
          <p:nvPr/>
        </p:nvSpPr>
        <p:spPr>
          <a:xfrm>
            <a:off x="3714578" y="4678227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Force(Centripetal Force)</a:t>
            </a:r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1E394417-CDE5-09BE-E2CC-4414A0D782FE}"/>
              </a:ext>
            </a:extLst>
          </p:cNvPr>
          <p:cNvSpPr/>
          <p:nvPr/>
        </p:nvSpPr>
        <p:spPr>
          <a:xfrm>
            <a:off x="5853683" y="2939796"/>
            <a:ext cx="484632" cy="9784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64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126FC6-665E-4B5B-A6D5-71B099B31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550" y="1600200"/>
            <a:ext cx="5676900" cy="36576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19384C-89B1-52EB-32D5-C12B28547668}"/>
              </a:ext>
            </a:extLst>
          </p:cNvPr>
          <p:cNvSpPr txBox="1"/>
          <p:nvPr/>
        </p:nvSpPr>
        <p:spPr>
          <a:xfrm>
            <a:off x="6514585" y="833024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Reaction Force 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1B32CB-8B9A-74B4-0021-F91687853159}"/>
              </a:ext>
            </a:extLst>
          </p:cNvPr>
          <p:cNvSpPr txBox="1"/>
          <p:nvPr/>
        </p:nvSpPr>
        <p:spPr>
          <a:xfrm>
            <a:off x="4666157" y="5516171"/>
            <a:ext cx="106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C7DD7244-9079-21EF-E301-32ED58AC0931}"/>
              </a:ext>
            </a:extLst>
          </p:cNvPr>
          <p:cNvSpPr/>
          <p:nvPr/>
        </p:nvSpPr>
        <p:spPr>
          <a:xfrm>
            <a:off x="5853684" y="5257800"/>
            <a:ext cx="48463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8556BC1A-CCC0-D85F-A64D-F52050F7E676}"/>
              </a:ext>
            </a:extLst>
          </p:cNvPr>
          <p:cNvSpPr/>
          <p:nvPr/>
        </p:nvSpPr>
        <p:spPr>
          <a:xfrm rot="10800000">
            <a:off x="5853684" y="574654"/>
            <a:ext cx="48463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148C2F7A-3482-02F5-2F89-501DA4F038BE}"/>
              </a:ext>
            </a:extLst>
          </p:cNvPr>
          <p:cNvSpPr/>
          <p:nvPr/>
        </p:nvSpPr>
        <p:spPr>
          <a:xfrm rot="10800000">
            <a:off x="2772918" y="3855904"/>
            <a:ext cx="609260" cy="229202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62FCDD-1A4F-F065-0D74-EBB777893E94}"/>
              </a:ext>
            </a:extLst>
          </p:cNvPr>
          <p:cNvSpPr txBox="1"/>
          <p:nvPr/>
        </p:nvSpPr>
        <p:spPr>
          <a:xfrm>
            <a:off x="622507" y="2978740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Resistive Force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40FBCA40-7A68-0F64-2619-6A8F2A1F1D84}"/>
              </a:ext>
            </a:extLst>
          </p:cNvPr>
          <p:cNvSpPr/>
          <p:nvPr/>
        </p:nvSpPr>
        <p:spPr>
          <a:xfrm>
            <a:off x="9017646" y="4179574"/>
            <a:ext cx="609260" cy="229202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AABED5-B2B8-7843-3DF2-F957029B2772}"/>
              </a:ext>
            </a:extLst>
          </p:cNvPr>
          <p:cNvSpPr txBox="1"/>
          <p:nvPr/>
        </p:nvSpPr>
        <p:spPr>
          <a:xfrm>
            <a:off x="8214914" y="4667147"/>
            <a:ext cx="199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FE777735-A042-8764-C401-FD58D73B7797}"/>
              </a:ext>
            </a:extLst>
          </p:cNvPr>
          <p:cNvSpPr/>
          <p:nvPr/>
        </p:nvSpPr>
        <p:spPr>
          <a:xfrm rot="16200000">
            <a:off x="9017646" y="3429000"/>
            <a:ext cx="609260" cy="229202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50FC2C-BDCC-0351-4C94-BBD55DDEC376}"/>
              </a:ext>
            </a:extLst>
          </p:cNvPr>
          <p:cNvSpPr txBox="1"/>
          <p:nvPr/>
        </p:nvSpPr>
        <p:spPr>
          <a:xfrm>
            <a:off x="9265186" y="2710149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Friction Force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9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3F7BD8-41C7-086A-8553-18CFF2B94FC5}"/>
              </a:ext>
            </a:extLst>
          </p:cNvPr>
          <p:cNvSpPr txBox="1"/>
          <p:nvPr/>
        </p:nvSpPr>
        <p:spPr>
          <a:xfrm>
            <a:off x="7154837" y="1044357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Friction Force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A6B09C-6264-038C-9FDB-8E6B952DEA87}"/>
              </a:ext>
            </a:extLst>
          </p:cNvPr>
          <p:cNvSpPr txBox="1"/>
          <p:nvPr/>
        </p:nvSpPr>
        <p:spPr>
          <a:xfrm>
            <a:off x="1633667" y="1044356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Centripetal Force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B92B78-73F2-9517-7296-BC26C6A456E4}"/>
              </a:ext>
            </a:extLst>
          </p:cNvPr>
          <p:cNvSpPr txBox="1"/>
          <p:nvPr/>
        </p:nvSpPr>
        <p:spPr>
          <a:xfrm>
            <a:off x="5889052" y="104435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=</a:t>
            </a:r>
            <a:endParaRPr kumimoji="1"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A1D45C-6CCF-8D62-5DE6-F91B9615EC9E}"/>
                  </a:ext>
                </a:extLst>
              </p:cNvPr>
              <p:cNvSpPr txBox="1"/>
              <p:nvPr/>
            </p:nvSpPr>
            <p:spPr>
              <a:xfrm>
                <a:off x="4053051" y="2551836"/>
                <a:ext cx="98411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1"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A1D45C-6CCF-8D62-5DE6-F91B9615E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51" y="2551836"/>
                <a:ext cx="984112" cy="1107996"/>
              </a:xfrm>
              <a:prstGeom prst="rect">
                <a:avLst/>
              </a:prstGeom>
              <a:blipFill>
                <a:blip r:embed="rId2"/>
                <a:stretch>
                  <a:fillRect l="-7692" r="-3846" b="-9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566931E-2C57-22B4-AE28-5364503649B4}"/>
              </a:ext>
            </a:extLst>
          </p:cNvPr>
          <p:cNvSpPr txBox="1"/>
          <p:nvPr/>
        </p:nvSpPr>
        <p:spPr>
          <a:xfrm>
            <a:off x="5889052" y="27826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=</a:t>
            </a:r>
            <a:endParaRPr kumimoji="1"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1251E83-6CEA-E332-9E7D-5AE5BDC47222}"/>
                  </a:ext>
                </a:extLst>
              </p:cNvPr>
              <p:cNvSpPr txBox="1"/>
              <p:nvPr/>
            </p:nvSpPr>
            <p:spPr>
              <a:xfrm>
                <a:off x="7154837" y="2833676"/>
                <a:ext cx="98411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zh-CN" sz="3600" i="1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1251E83-6CEA-E332-9E7D-5AE5BDC47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837" y="2833676"/>
                <a:ext cx="984112" cy="553998"/>
              </a:xfrm>
              <a:prstGeom prst="rect">
                <a:avLst/>
              </a:prstGeom>
              <a:blipFill>
                <a:blip r:embed="rId3"/>
                <a:stretch>
                  <a:fillRect l="-12821" r="-1282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5552D3F-CDDD-39DD-295A-1C3AED7C7EE6}"/>
                  </a:ext>
                </a:extLst>
              </p:cNvPr>
              <p:cNvSpPr txBox="1"/>
              <p:nvPr/>
            </p:nvSpPr>
            <p:spPr>
              <a:xfrm>
                <a:off x="4053051" y="4520981"/>
                <a:ext cx="98411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5552D3F-CDDD-39DD-295A-1C3AED7C7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51" y="4520981"/>
                <a:ext cx="984112" cy="553998"/>
              </a:xfrm>
              <a:prstGeom prst="rect">
                <a:avLst/>
              </a:prstGeom>
              <a:blipFill>
                <a:blip r:embed="rId4"/>
                <a:stretch>
                  <a:fillRect l="-10256" r="-5128" b="-1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95D5C56D-9326-D24A-8234-887418F4FBA3}"/>
              </a:ext>
            </a:extLst>
          </p:cNvPr>
          <p:cNvSpPr txBox="1"/>
          <p:nvPr/>
        </p:nvSpPr>
        <p:spPr>
          <a:xfrm>
            <a:off x="5889052" y="452098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=</a:t>
            </a:r>
            <a:endParaRPr kumimoji="1"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77BC1E-F158-E946-77F5-39EBD465C53D}"/>
                  </a:ext>
                </a:extLst>
              </p:cNvPr>
              <p:cNvSpPr txBox="1"/>
              <p:nvPr/>
            </p:nvSpPr>
            <p:spPr>
              <a:xfrm>
                <a:off x="7154837" y="4564326"/>
                <a:ext cx="984112" cy="559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zh-CN" altLang="en-US" sz="36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zh-CN" sz="3600" b="0" i="1" smtClean="0">
                              <a:latin typeface="Cambria Math" panose="02040503050406030204" pitchFamily="18" charset="0"/>
                            </a:rPr>
                            <m:t>𝑔𝑟</m:t>
                          </m:r>
                        </m:e>
                      </m:rad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77BC1E-F158-E946-77F5-39EBD465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837" y="4564326"/>
                <a:ext cx="984112" cy="559640"/>
              </a:xfrm>
              <a:prstGeom prst="rect">
                <a:avLst/>
              </a:prstGeom>
              <a:blipFill>
                <a:blip r:embed="rId5"/>
                <a:stretch>
                  <a:fillRect r="-23077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58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3FFEB-57A2-09BA-16D0-D45D9851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91788-AF69-C49A-7092-8D369087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66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1737</TotalTime>
  <Words>90</Words>
  <Application>Microsoft Macintosh PowerPoint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主题​​</vt:lpstr>
      <vt:lpstr>The Secret to Drifting: Centripetal Forces in Turning Cars</vt:lpstr>
      <vt:lpstr>Table of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Secret to Drifting: Centripetal Forces in Turning Cars</dc:title>
  <dc:creator>YIHENG ZHANG</dc:creator>
  <cp:lastModifiedBy>YIHENG ZHANG</cp:lastModifiedBy>
  <cp:revision>4</cp:revision>
  <dcterms:created xsi:type="dcterms:W3CDTF">2023-05-02T15:55:29Z</dcterms:created>
  <dcterms:modified xsi:type="dcterms:W3CDTF">2023-05-04T06:14:32Z</dcterms:modified>
</cp:coreProperties>
</file>