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9" r:id="rId3"/>
    <p:sldId id="257" r:id="rId4"/>
    <p:sldId id="258" r:id="rId5"/>
    <p:sldId id="259" r:id="rId6"/>
    <p:sldId id="270" r:id="rId7"/>
    <p:sldId id="261" r:id="rId8"/>
    <p:sldId id="265" r:id="rId9"/>
    <p:sldId id="267" r:id="rId10"/>
    <p:sldId id="266" r:id="rId11"/>
    <p:sldId id="260" r:id="rId12"/>
    <p:sldId id="264" r:id="rId13"/>
    <p:sldId id="268" r:id="rId14"/>
    <p:sldId id="269" r:id="rId15"/>
    <p:sldId id="271" r:id="rId16"/>
    <p:sldId id="275" r:id="rId17"/>
    <p:sldId id="272" r:id="rId18"/>
    <p:sldId id="273" r:id="rId19"/>
    <p:sldId id="274" r:id="rId20"/>
    <p:sldId id="280" r:id="rId21"/>
    <p:sldId id="281" r:id="rId22"/>
    <p:sldId id="282" r:id="rId23"/>
    <p:sldId id="262" r:id="rId24"/>
    <p:sldId id="278" r:id="rId25"/>
    <p:sldId id="263" r:id="rId26"/>
    <p:sldId id="276" r:id="rId27"/>
    <p:sldId id="277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65F5404-B8EB-496B-B253-09020DDE542D}">
          <p14:sldIdLst>
            <p14:sldId id="256"/>
            <p14:sldId id="279"/>
            <p14:sldId id="257"/>
            <p14:sldId id="258"/>
            <p14:sldId id="259"/>
            <p14:sldId id="270"/>
          </p14:sldIdLst>
        </p14:section>
        <p14:section name="Getting Started" id="{4EA2ED96-6149-41BC-B332-D957AEF0A479}">
          <p14:sldIdLst>
            <p14:sldId id="261"/>
            <p14:sldId id="265"/>
            <p14:sldId id="267"/>
            <p14:sldId id="266"/>
            <p14:sldId id="260"/>
            <p14:sldId id="264"/>
            <p14:sldId id="268"/>
            <p14:sldId id="269"/>
          </p14:sldIdLst>
        </p14:section>
        <p14:section name="Warming Up" id="{AAC6F606-4821-4DCB-BDC4-2C7D582B4429}">
          <p14:sldIdLst>
            <p14:sldId id="271"/>
            <p14:sldId id="275"/>
            <p14:sldId id="272"/>
            <p14:sldId id="273"/>
            <p14:sldId id="274"/>
            <p14:sldId id="280"/>
            <p14:sldId id="281"/>
            <p14:sldId id="282"/>
          </p14:sldIdLst>
        </p14:section>
        <p14:section name="What's Next?" id="{347EB858-79AA-4EFF-8C70-1CB1AABC859C}">
          <p14:sldIdLst>
            <p14:sldId id="262"/>
            <p14:sldId id="278"/>
            <p14:sldId id="263"/>
            <p14:sldId id="276"/>
            <p14:sldId id="277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59" autoAdjust="0"/>
    <p:restoredTop sz="86364" autoAdjust="0"/>
  </p:normalViewPr>
  <p:slideViewPr>
    <p:cSldViewPr snapToGrid="0">
      <p:cViewPr varScale="1">
        <p:scale>
          <a:sx n="66" d="100"/>
          <a:sy n="66" d="100"/>
        </p:scale>
        <p:origin x="102" y="234"/>
      </p:cViewPr>
      <p:guideLst/>
    </p:cSldViewPr>
  </p:slideViewPr>
  <p:outlineViewPr>
    <p:cViewPr>
      <p:scale>
        <a:sx n="33" d="100"/>
        <a:sy n="33" d="100"/>
      </p:scale>
      <p:origin x="0" y="-911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E0E1B-9202-4A81-901F-AF2C8C73E66A}" type="datetimeFigureOut">
              <a:rPr lang="en-PH" smtClean="0"/>
              <a:t>07/04/2018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FB4B1-BEF1-47D6-8DA8-9CB92A4BFD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429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Ask</a:t>
            </a:r>
            <a:r>
              <a:rPr lang="en-PH" baseline="0" dirty="0"/>
              <a:t> questions “What the heck is React?”</a:t>
            </a:r>
          </a:p>
          <a:p>
            <a:r>
              <a:rPr lang="en-PH" baseline="0" dirty="0"/>
              <a:t>“If you’ve used something like Angular before, you will see the concept behind,</a:t>
            </a:r>
          </a:p>
          <a:p>
            <a:r>
              <a:rPr lang="en-PH" baseline="0" dirty="0"/>
              <a:t>If not, then you will understand how frameworks function”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FB4B1-BEF1-47D6-8DA8-9CB92A4BFD13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7664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Explain the reason for changing </a:t>
            </a:r>
            <a:r>
              <a:rPr lang="en-PH" dirty="0" err="1"/>
              <a:t>BSD+Patents</a:t>
            </a:r>
            <a:r>
              <a:rPr lang="en-PH" dirty="0"/>
              <a:t> to 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FB4B1-BEF1-47D6-8DA8-9CB92A4BFD13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9506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FB4B1-BEF1-47D6-8DA8-9CB92A4BFD13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4510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FB4B1-BEF1-47D6-8DA8-9CB92A4BFD13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15621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FB4B1-BEF1-47D6-8DA8-9CB92A4BFD13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276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26E8F5-3B6B-45F3-ABD6-6EFFF7A94E5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43A9B-55CE-410E-8C40-10B5C8420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91642-09C2-4340-84A3-BDC0B3264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A235F-BE40-4036-A2F8-7E8884211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4B3-4B25-4536-9D08-3269C96B1B4B}" type="datetimeFigureOut">
              <a:rPr lang="en-PH" smtClean="0"/>
              <a:t>07/04/2018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8F702-F1B4-4A47-9F66-47B69FFE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5F5E9-C944-4B11-9990-9CF4DB9D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CA9F-5EC0-405D-8891-B793E3F01F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623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7566-4848-43B9-9D9F-B1491F65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A8DC3-3E7F-4309-9EE3-7012B34CE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6873D-0662-4BE3-9175-FF79A789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4B3-4B25-4536-9D08-3269C96B1B4B}" type="datetimeFigureOut">
              <a:rPr lang="en-PH" smtClean="0"/>
              <a:t>07/04/2018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3BCF8-A730-43CC-8415-184909C4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F7468-FEE9-4991-BDBB-8F7BCA34A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CA9F-5EC0-405D-8891-B793E3F01F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664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DE7180-806A-4525-8FE0-D56748D43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2286F-5401-4F21-8FC1-CA3A14323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575B5-6FFD-43FE-9215-68D3A7768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4B3-4B25-4536-9D08-3269C96B1B4B}" type="datetimeFigureOut">
              <a:rPr lang="en-PH" smtClean="0"/>
              <a:t>07/04/2018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37401-6AB5-4404-AEAF-90BC1B6EA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623B4-55EF-4D6F-BB18-BD29B8F1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CA9F-5EC0-405D-8891-B793E3F01F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8863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8518220-4330-48D9-A91F-85DA8DF04CAA}"/>
              </a:ext>
            </a:extLst>
          </p:cNvPr>
          <p:cNvSpPr/>
          <p:nvPr userDrawn="1"/>
        </p:nvSpPr>
        <p:spPr>
          <a:xfrm>
            <a:off x="0" y="1"/>
            <a:ext cx="12192000" cy="1498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CCE36-CCDD-499D-823B-D57A8E79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0B86E-5A10-49C2-A4A5-057D4D16D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22872-9CAF-4946-BDA2-DA1579098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4B3-4B25-4536-9D08-3269C96B1B4B}" type="datetimeFigureOut">
              <a:rPr lang="en-PH" smtClean="0"/>
              <a:t>07/04/2018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201A0-F9BC-405D-B9A8-69303BEF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20AAA-AC42-4CE6-B1D0-00669018B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CA9F-5EC0-405D-8891-B793E3F01F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240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9743891D-1E62-40DF-906E-9D8E80713C70}"/>
              </a:ext>
            </a:extLst>
          </p:cNvPr>
          <p:cNvSpPr/>
          <p:nvPr userDrawn="1"/>
        </p:nvSpPr>
        <p:spPr>
          <a:xfrm rot="10800000">
            <a:off x="6096000" y="0"/>
            <a:ext cx="6096000" cy="5148262"/>
          </a:xfrm>
          <a:prstGeom prst="rt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5F142-385F-4968-853F-B14CD0D48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37E50-F92A-44DF-A618-89DD4DA29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1A592-1293-4E63-82AF-8FFDD173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4B3-4B25-4536-9D08-3269C96B1B4B}" type="datetimeFigureOut">
              <a:rPr lang="en-PH" smtClean="0"/>
              <a:t>07/04/2018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0A394-90F3-42A8-8B8C-3697F611B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39F9A-FA06-411E-A9BF-EE70CBC9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CA9F-5EC0-405D-8891-B793E3F01F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863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C79A533-8807-4265-BCD0-8C75012E5DF7}"/>
              </a:ext>
            </a:extLst>
          </p:cNvPr>
          <p:cNvSpPr/>
          <p:nvPr userDrawn="1"/>
        </p:nvSpPr>
        <p:spPr>
          <a:xfrm>
            <a:off x="0" y="1"/>
            <a:ext cx="12192000" cy="1498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3BAC3B-942B-45DB-B4A4-AE16DF4E1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EB32C-2896-4043-957B-6ECA58C69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D5031-F989-4E5F-A0D2-051816FD7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915DB-3709-42C2-808C-3940F1A11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4B3-4B25-4536-9D08-3269C96B1B4B}" type="datetimeFigureOut">
              <a:rPr lang="en-PH" smtClean="0"/>
              <a:t>07/04/2018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F0BC-B6F5-4B80-9A0D-FE5541B58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04FB3-E085-4DDA-B816-23834BF2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CA9F-5EC0-405D-8891-B793E3F01F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270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E65AD3-DA67-47C6-B553-B3EE98FA36CD}"/>
              </a:ext>
            </a:extLst>
          </p:cNvPr>
          <p:cNvSpPr/>
          <p:nvPr userDrawn="1"/>
        </p:nvSpPr>
        <p:spPr>
          <a:xfrm>
            <a:off x="0" y="1"/>
            <a:ext cx="12192000" cy="1498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90DC5-92F6-498A-9A75-6BEF30CCA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019B2-893D-4C58-8C9D-DE6340079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04ECC-ECA6-4D64-B960-8DB6465EF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158E2-E783-48F2-A90E-971306DC5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B01BB-1D24-4B8C-87D2-4BF85CF3A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F9536-EB7C-48BD-8086-4E9B9340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4B3-4B25-4536-9D08-3269C96B1B4B}" type="datetimeFigureOut">
              <a:rPr lang="en-PH" smtClean="0"/>
              <a:t>07/04/2018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A676D5-5804-4043-A0E9-B46A55EF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6F73D-1F22-4696-996D-34BF0597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CA9F-5EC0-405D-8891-B793E3F01F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858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471325-B5FE-4FFB-8B2F-9AC59C4456C2}"/>
              </a:ext>
            </a:extLst>
          </p:cNvPr>
          <p:cNvSpPr/>
          <p:nvPr userDrawn="1"/>
        </p:nvSpPr>
        <p:spPr>
          <a:xfrm>
            <a:off x="0" y="1"/>
            <a:ext cx="12192000" cy="1498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A35D0-85E0-4592-AD76-AF863272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ED71B-92E9-47EA-B755-221C6159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4B3-4B25-4536-9D08-3269C96B1B4B}" type="datetimeFigureOut">
              <a:rPr lang="en-PH" smtClean="0"/>
              <a:t>07/04/2018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DFCBF-EE65-4AB6-92D3-46631450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68D31-8FA1-4E88-9ECB-C37C3261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CA9F-5EC0-405D-8891-B793E3F01F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693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DE9F9-CD5F-431D-97CA-5828CEA08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4B3-4B25-4536-9D08-3269C96B1B4B}" type="datetimeFigureOut">
              <a:rPr lang="en-PH" smtClean="0"/>
              <a:t>07/04/2018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1E68F1-9ADB-4A1C-97BC-F69BFAAC6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D5CD6-1EFD-4D90-AA6E-F84D6C46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CA9F-5EC0-405D-8891-B793E3F01F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0944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89A2-3F82-4E8E-8B61-97820E521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F18F1-2224-4CE7-9E91-5809654BE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666FC-E960-4243-ADD1-34D2D7D87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19758-8EEA-42F2-9A5E-86207267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4B3-4B25-4536-9D08-3269C96B1B4B}" type="datetimeFigureOut">
              <a:rPr lang="en-PH" smtClean="0"/>
              <a:t>07/04/2018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E17FA-21E7-45ED-9361-BE49E8E08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C83B8-9242-428E-818E-9F4AC874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CA9F-5EC0-405D-8891-B793E3F01F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711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48D2-D200-4988-90B8-886359C2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FC80E2-2985-4F0C-AE4A-CFCE06D1B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55A33-F0CB-4F02-8F70-B800782AF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26AC2-DCE3-43D2-AA8A-A23DDA88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4B3-4B25-4536-9D08-3269C96B1B4B}" type="datetimeFigureOut">
              <a:rPr lang="en-PH" smtClean="0"/>
              <a:t>07/04/2018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F1E95-7A9B-47D9-B4A3-881AD602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AAB3D-F4BF-41A8-82CA-C6EB7C8C1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CA9F-5EC0-405D-8891-B793E3F01F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576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15BC8-61FE-438A-BA9E-8FF9DE396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0AAD6-45F8-4A38-B775-73997B92B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28E5F-FF2E-4E90-9962-7B7618EDD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9B4B3-4B25-4536-9D08-3269C96B1B4B}" type="datetimeFigureOut">
              <a:rPr lang="en-PH" smtClean="0"/>
              <a:t>07/04/2018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97B0-7B9D-4387-BBBF-2084D783E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53DD7-6DFB-4DEE-94B8-1D37B7BD0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6CA9F-5EC0-405D-8891-B793E3F01F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397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D54E-0DB9-41D4-A149-68074A804E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React.js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34B45-C77D-4DC2-A4DA-533B15242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/>
              <a:t>Allan Crisostomo</a:t>
            </a:r>
          </a:p>
          <a:p>
            <a:r>
              <a:rPr lang="en-PH" sz="1800" dirty="0">
                <a:latin typeface="mononoki" panose="00000509000000000000" pitchFamily="49" charset="0"/>
              </a:rPr>
              <a:t>https://github.com/Temoto-kun</a:t>
            </a:r>
          </a:p>
          <a:p>
            <a:r>
              <a:rPr lang="en-PH" sz="1800" dirty="0">
                <a:latin typeface="mononoki" panose="00000509000000000000" pitchFamily="49" charset="0"/>
              </a:rPr>
              <a:t>allan.Crisostomo@whitecloak.com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18BF4B9-D164-4BD2-9E69-DF8E30B87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4718756" y="626969"/>
            <a:ext cx="2754488" cy="194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73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4C09-5AE5-401C-9BE4-9E81768A2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JSX - After</a:t>
            </a:r>
          </a:p>
        </p:txBody>
      </p:sp>
      <p:pic>
        <p:nvPicPr>
          <p:cNvPr id="17" name="Content Placeholder 6">
            <a:extLst>
              <a:ext uri="{FF2B5EF4-FFF2-40B4-BE49-F238E27FC236}">
                <a16:creationId xmlns:a16="http://schemas.microsoft.com/office/drawing/2014/main" id="{FCA6ED38-3FD2-4942-A959-5E79F05C5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134" y="2630311"/>
            <a:ext cx="10937732" cy="274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38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2077E-955E-4468-96A3-267AA6C6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4191A-0622-4F0F-A220-6D6D08C56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A </a:t>
            </a:r>
            <a:r>
              <a:rPr lang="en-PH" b="1" dirty="0"/>
              <a:t>container</a:t>
            </a:r>
            <a:r>
              <a:rPr lang="en-PH" dirty="0"/>
              <a:t> for passing </a:t>
            </a:r>
            <a:r>
              <a:rPr lang="en-PH" b="1" dirty="0"/>
              <a:t>props</a:t>
            </a:r>
            <a:r>
              <a:rPr lang="en-PH" dirty="0"/>
              <a:t> (properties) and rendering a </a:t>
            </a:r>
            <a:r>
              <a:rPr lang="en-PH" b="1" dirty="0"/>
              <a:t>template</a:t>
            </a:r>
          </a:p>
          <a:p>
            <a:r>
              <a:rPr lang="en-PH" dirty="0"/>
              <a:t>Can be </a:t>
            </a:r>
            <a:r>
              <a:rPr lang="en-PH" b="1" dirty="0"/>
              <a:t>stateless</a:t>
            </a:r>
            <a:r>
              <a:rPr lang="en-PH" dirty="0"/>
              <a:t> (simple) or </a:t>
            </a:r>
            <a:r>
              <a:rPr lang="en-PH" b="1" dirty="0"/>
              <a:t>stateful</a:t>
            </a:r>
            <a:r>
              <a:rPr lang="en-PH" dirty="0"/>
              <a:t> (with state + optional lifecycle overrides)</a:t>
            </a:r>
          </a:p>
          <a:p>
            <a:r>
              <a:rPr lang="en-PH" dirty="0"/>
              <a:t>Additional implementation can be integrated to components, producing </a:t>
            </a:r>
            <a:r>
              <a:rPr lang="en-PH" b="1" dirty="0"/>
              <a:t>higher-order components</a:t>
            </a:r>
          </a:p>
        </p:txBody>
      </p:sp>
    </p:spTree>
    <p:extLst>
      <p:ext uri="{BB962C8B-B14F-4D97-AF65-F5344CB8AC3E}">
        <p14:creationId xmlns:p14="http://schemas.microsoft.com/office/powerpoint/2010/main" val="3595327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19DF-C41A-4F1C-B8D8-0E76547B8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2AD5B-612F-4AD4-8DDB-37D0A3781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A simple </a:t>
            </a:r>
            <a:r>
              <a:rPr lang="en-PH" b="1" dirty="0"/>
              <a:t>key-value pair collection</a:t>
            </a:r>
          </a:p>
          <a:p>
            <a:r>
              <a:rPr lang="en-PH" dirty="0"/>
              <a:t>Passed to components/elements </a:t>
            </a:r>
            <a:r>
              <a:rPr lang="en-PH" b="1" dirty="0"/>
              <a:t>via attributes</a:t>
            </a:r>
          </a:p>
          <a:p>
            <a:r>
              <a:rPr lang="en-PH" dirty="0"/>
              <a:t>Note that </a:t>
            </a:r>
            <a:r>
              <a:rPr lang="en-PH" b="1" dirty="0"/>
              <a:t>anything inside the element </a:t>
            </a:r>
            <a:r>
              <a:rPr lang="en-PH" dirty="0"/>
              <a:t>is a </a:t>
            </a:r>
            <a:r>
              <a:rPr lang="en-PH" b="1" dirty="0"/>
              <a:t>prop</a:t>
            </a:r>
            <a:r>
              <a:rPr lang="en-PH" dirty="0"/>
              <a:t> as well (</a:t>
            </a:r>
            <a:r>
              <a:rPr lang="en-PH" dirty="0" err="1">
                <a:latin typeface="mononoki" panose="00000509000000000000" pitchFamily="49" charset="0"/>
              </a:rPr>
              <a:t>props.children</a:t>
            </a:r>
            <a:r>
              <a:rPr lang="en-P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7553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17E7-9CD2-4088-A7BB-B33A2B6B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73F46-36D0-414F-A718-95F7E8D0D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Same with props, but </a:t>
            </a:r>
            <a:r>
              <a:rPr lang="en-PH" b="1" dirty="0"/>
              <a:t>internal to the component instance</a:t>
            </a:r>
          </a:p>
          <a:p>
            <a:r>
              <a:rPr lang="en-PH" b="1" dirty="0"/>
              <a:t>Prop changes </a:t>
            </a:r>
            <a:r>
              <a:rPr lang="en-PH" dirty="0"/>
              <a:t>may trigger </a:t>
            </a:r>
            <a:r>
              <a:rPr lang="en-PH" b="1" dirty="0"/>
              <a:t>state changes</a:t>
            </a:r>
          </a:p>
          <a:p>
            <a:r>
              <a:rPr lang="en-PH" b="1" dirty="0"/>
              <a:t>Optional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19515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FD18A-9059-489C-9F08-7A8ED3BD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When Will Re-rendering Happen?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B034F-8265-45AC-AE12-4A0E9C7F8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b="1" dirty="0"/>
              <a:t>Prop changes</a:t>
            </a:r>
          </a:p>
          <a:p>
            <a:r>
              <a:rPr lang="en-PH" b="1" dirty="0"/>
              <a:t>State changes</a:t>
            </a:r>
          </a:p>
          <a:p>
            <a:r>
              <a:rPr lang="en-PH" dirty="0" err="1">
                <a:latin typeface="mononoki" panose="00000509000000000000" pitchFamily="49" charset="0"/>
              </a:rPr>
              <a:t>forceUpdate</a:t>
            </a:r>
            <a:r>
              <a:rPr lang="en-PH" dirty="0">
                <a:latin typeface="mononoki" panose="00000509000000000000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17960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2C4704-3189-40AC-8AF7-36FC7940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Warming 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1D955-5D51-4217-9222-4083E1FB9C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Looking into the workings of React</a:t>
            </a:r>
          </a:p>
        </p:txBody>
      </p:sp>
    </p:spTree>
    <p:extLst>
      <p:ext uri="{BB962C8B-B14F-4D97-AF65-F5344CB8AC3E}">
        <p14:creationId xmlns:p14="http://schemas.microsoft.com/office/powerpoint/2010/main" val="735606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3681B0-D2F4-4B71-92BF-D6699EF9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What Constitutes a Component?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178EF2-8C3C-45E7-9ED5-B5805CA98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If there needs to have a certain </a:t>
            </a:r>
            <a:r>
              <a:rPr lang="en-PH" b="1" dirty="0"/>
              <a:t>structure</a:t>
            </a:r>
            <a:r>
              <a:rPr lang="en-PH" dirty="0"/>
              <a:t> in the rendered </a:t>
            </a:r>
            <a:r>
              <a:rPr lang="en-PH" b="1" dirty="0"/>
              <a:t>template</a:t>
            </a:r>
          </a:p>
          <a:p>
            <a:r>
              <a:rPr lang="en-PH" dirty="0"/>
              <a:t>If it’s possible to </a:t>
            </a:r>
            <a:r>
              <a:rPr lang="en-PH" b="1" dirty="0"/>
              <a:t>contain a behavior</a:t>
            </a:r>
          </a:p>
          <a:p>
            <a:r>
              <a:rPr lang="en-PH" dirty="0"/>
              <a:t>If it can </a:t>
            </a:r>
            <a:r>
              <a:rPr lang="en-PH" b="1" dirty="0"/>
              <a:t>stand alone</a:t>
            </a:r>
          </a:p>
        </p:txBody>
      </p:sp>
    </p:spTree>
    <p:extLst>
      <p:ext uri="{BB962C8B-B14F-4D97-AF65-F5344CB8AC3E}">
        <p14:creationId xmlns:p14="http://schemas.microsoft.com/office/powerpoint/2010/main" val="2085132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B1D2FB-EBAC-413A-98E6-0EE4CE655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Stateless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BBA10A-36B7-4930-9FA1-18B03173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Uses </a:t>
            </a:r>
            <a:r>
              <a:rPr lang="en-PH" b="1" dirty="0"/>
              <a:t>function syntax</a:t>
            </a:r>
          </a:p>
          <a:p>
            <a:r>
              <a:rPr lang="en-PH" dirty="0"/>
              <a:t>Simple mapping of </a:t>
            </a:r>
            <a:r>
              <a:rPr lang="en-PH" b="1" dirty="0"/>
              <a:t>props to templates</a:t>
            </a:r>
          </a:p>
          <a:p>
            <a:r>
              <a:rPr lang="en-PH" b="1" dirty="0"/>
              <a:t>No lifecycle method </a:t>
            </a:r>
            <a:r>
              <a:rPr lang="en-PH" dirty="0"/>
              <a:t>overriding</a:t>
            </a:r>
          </a:p>
        </p:txBody>
      </p:sp>
    </p:spTree>
    <p:extLst>
      <p:ext uri="{BB962C8B-B14F-4D97-AF65-F5344CB8AC3E}">
        <p14:creationId xmlns:p14="http://schemas.microsoft.com/office/powerpoint/2010/main" val="1037891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45099-2CB0-4039-93B0-2AB5FD81E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Stateful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381CA-58B9-4A5A-9FC7-FDE204DC3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Uses </a:t>
            </a:r>
            <a:r>
              <a:rPr lang="en-PH" b="1" dirty="0"/>
              <a:t>class syntax</a:t>
            </a:r>
          </a:p>
          <a:p>
            <a:r>
              <a:rPr lang="en-PH" dirty="0"/>
              <a:t>Added capability of </a:t>
            </a:r>
            <a:r>
              <a:rPr lang="en-PH" b="1" dirty="0"/>
              <a:t>storing internal state</a:t>
            </a:r>
          </a:p>
          <a:p>
            <a:r>
              <a:rPr lang="en-PH" b="1" dirty="0"/>
              <a:t>Lifecycle method </a:t>
            </a:r>
            <a:r>
              <a:rPr lang="en-PH" dirty="0"/>
              <a:t>overriding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6499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6A139-FA9C-4DC4-9EA7-E6BD5AF67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Higher-order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3CF99-1E84-4730-8C94-DD4784C1B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Components with </a:t>
            </a:r>
            <a:r>
              <a:rPr lang="en-PH" b="1" dirty="0"/>
              <a:t>added functionality</a:t>
            </a:r>
          </a:p>
          <a:p>
            <a:r>
              <a:rPr lang="en-PH" dirty="0"/>
              <a:t>Produced by inserting the component into a </a:t>
            </a:r>
            <a:r>
              <a:rPr lang="en-PH" b="1" dirty="0"/>
              <a:t>function returning another component</a:t>
            </a:r>
          </a:p>
          <a:p>
            <a:r>
              <a:rPr lang="en-PH" dirty="0"/>
              <a:t>You can put a </a:t>
            </a:r>
            <a:r>
              <a:rPr lang="en-PH" b="1" dirty="0"/>
              <a:t>higher-order component </a:t>
            </a:r>
            <a:r>
              <a:rPr lang="en-PH" dirty="0"/>
              <a:t>into </a:t>
            </a:r>
            <a:r>
              <a:rPr lang="en-PH" b="1" dirty="0"/>
              <a:t>another function</a:t>
            </a:r>
          </a:p>
        </p:txBody>
      </p:sp>
    </p:spTree>
    <p:extLst>
      <p:ext uri="{BB962C8B-B14F-4D97-AF65-F5344CB8AC3E}">
        <p14:creationId xmlns:p14="http://schemas.microsoft.com/office/powerpoint/2010/main" val="71586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578BD8-7858-4835-8BD5-50BB2857D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822" y="185803"/>
            <a:ext cx="6344356" cy="648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55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D2FE8EC-0FF7-49A0-B138-DC92A26287A8}"/>
              </a:ext>
            </a:extLst>
          </p:cNvPr>
          <p:cNvGrpSpPr/>
          <p:nvPr/>
        </p:nvGrpSpPr>
        <p:grpSpPr>
          <a:xfrm>
            <a:off x="1371600" y="374650"/>
            <a:ext cx="9448800" cy="6108700"/>
            <a:chOff x="1371600" y="374650"/>
            <a:chExt cx="9448800" cy="61087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D6CE6C-E5DE-4886-9096-832F2791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600" y="374650"/>
              <a:ext cx="9448800" cy="61087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B76E70-DDBD-4AD9-9E43-6CB537FF6BC4}"/>
                </a:ext>
              </a:extLst>
            </p:cNvPr>
            <p:cNvSpPr txBox="1"/>
            <p:nvPr/>
          </p:nvSpPr>
          <p:spPr>
            <a:xfrm>
              <a:off x="3364089" y="699911"/>
              <a:ext cx="540737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8800" dirty="0">
                  <a:ln w="381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+mj-lt"/>
                </a:rPr>
                <a:t>YO DAWG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8C8630-433B-4484-B47A-55FF0EEB592B}"/>
                </a:ext>
              </a:extLst>
            </p:cNvPr>
            <p:cNvSpPr txBox="1"/>
            <p:nvPr/>
          </p:nvSpPr>
          <p:spPr>
            <a:xfrm>
              <a:off x="1749778" y="4711539"/>
              <a:ext cx="869244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7200" dirty="0">
                  <a:ln w="381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+mj-lt"/>
                </a:rPr>
                <a:t>I HEARD YOU LIKE FUNCTIONS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1926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6A139-FA9C-4DC4-9EA7-E6BD5AF67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Higher-order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3CF99-1E84-4730-8C94-DD4784C1B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Components with </a:t>
            </a:r>
            <a:r>
              <a:rPr lang="en-PH" b="1" dirty="0"/>
              <a:t>added functionality</a:t>
            </a:r>
          </a:p>
          <a:p>
            <a:r>
              <a:rPr lang="en-PH" dirty="0"/>
              <a:t>Produced by inserting the component into a </a:t>
            </a:r>
            <a:r>
              <a:rPr lang="en-PH" b="1" dirty="0"/>
              <a:t>function returning another component</a:t>
            </a:r>
          </a:p>
          <a:p>
            <a:r>
              <a:rPr lang="en-PH" dirty="0"/>
              <a:t>You can put a </a:t>
            </a:r>
            <a:r>
              <a:rPr lang="en-PH" b="1" dirty="0"/>
              <a:t>higher-order component </a:t>
            </a:r>
            <a:r>
              <a:rPr lang="en-PH" dirty="0"/>
              <a:t>into </a:t>
            </a:r>
            <a:r>
              <a:rPr lang="en-PH" b="1" dirty="0"/>
              <a:t>another function</a:t>
            </a:r>
          </a:p>
        </p:txBody>
      </p:sp>
    </p:spTree>
    <p:extLst>
      <p:ext uri="{BB962C8B-B14F-4D97-AF65-F5344CB8AC3E}">
        <p14:creationId xmlns:p14="http://schemas.microsoft.com/office/powerpoint/2010/main" val="917158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55A9A2-A210-473A-B621-D59F92CB50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5"/>
          <a:stretch/>
        </p:blipFill>
        <p:spPr>
          <a:xfrm>
            <a:off x="2286000" y="659342"/>
            <a:ext cx="7620000" cy="553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972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B60E03-86DD-47D5-B10A-7BBE6AD94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What’s Next?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AB262-5A94-43ED-B44A-AB254F2DEE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Additional resources for deeper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397646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153E26-6CEF-4CC7-AB86-2E7DC667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Where are the references?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276B88-ECB9-4CCD-8D5E-B8619D3AF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PH" dirty="0"/>
              <a:t>In my GitHub (</a:t>
            </a:r>
            <a:r>
              <a:rPr lang="en-PH" dirty="0">
                <a:latin typeface="mononoki" panose="00000509000000000000" pitchFamily="49" charset="0"/>
              </a:rPr>
              <a:t>https://github.com/Temoto-kun/react-workshop-2018</a:t>
            </a:r>
            <a:r>
              <a:rPr lang="en-PH" dirty="0"/>
              <a:t>)</a:t>
            </a:r>
          </a:p>
          <a:p>
            <a:r>
              <a:rPr lang="en-PH" dirty="0"/>
              <a:t>You can access the demos at (</a:t>
            </a:r>
            <a:r>
              <a:rPr lang="en-PH" dirty="0">
                <a:latin typeface="mononoki" panose="00000509000000000000" pitchFamily="49" charset="0"/>
              </a:rPr>
              <a:t>https://Temoto-kun.github.io/react-workshop-2018/</a:t>
            </a:r>
            <a:r>
              <a:rPr lang="en-PH" dirty="0"/>
              <a:t>)</a:t>
            </a:r>
          </a:p>
          <a:p>
            <a:r>
              <a:rPr lang="en-PH" dirty="0"/>
              <a:t>The slides are included in the repo, and is accessible in the online site as well (</a:t>
            </a:r>
            <a:r>
              <a:rPr lang="en-PH" dirty="0">
                <a:latin typeface="mononoki" panose="00000509000000000000" pitchFamily="49" charset="0"/>
              </a:rPr>
              <a:t>https://Temoto-kun.github.io/react-workshop-2018/React.js.pptx</a:t>
            </a:r>
            <a:r>
              <a:rPr lang="en-P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1219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431FB2-7F70-4C51-BD87-6E106DBE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Libraries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DE3A42-86A2-4862-869F-37B07F41B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>
                <a:latin typeface="mononoki" panose="00000509000000000000" pitchFamily="49" charset="0"/>
              </a:rPr>
              <a:t>create-react-app</a:t>
            </a:r>
            <a:r>
              <a:rPr lang="en-PH" dirty="0"/>
              <a:t> generator library (maintained by Facebook)</a:t>
            </a:r>
          </a:p>
          <a:p>
            <a:r>
              <a:rPr lang="en-PH" b="1" dirty="0"/>
              <a:t>Redux</a:t>
            </a:r>
            <a:r>
              <a:rPr lang="en-PH" dirty="0"/>
              <a:t> + other middleware (for managing state)</a:t>
            </a:r>
          </a:p>
          <a:p>
            <a:r>
              <a:rPr lang="en-PH" dirty="0">
                <a:latin typeface="mononoki" panose="00000509000000000000" pitchFamily="49" charset="0"/>
              </a:rPr>
              <a:t>prop-types</a:t>
            </a:r>
            <a:r>
              <a:rPr lang="en-PH" dirty="0"/>
              <a:t> (for declaring </a:t>
            </a:r>
            <a:r>
              <a:rPr lang="en-PH" b="1" dirty="0"/>
              <a:t>props</a:t>
            </a:r>
            <a:r>
              <a:rPr lang="en-PH" dirty="0"/>
              <a:t>)</a:t>
            </a:r>
          </a:p>
          <a:p>
            <a:r>
              <a:rPr lang="en-PH" b="1" dirty="0" err="1"/>
              <a:t>ESLint</a:t>
            </a:r>
            <a:endParaRPr lang="en-PH" b="1" dirty="0"/>
          </a:p>
          <a:p>
            <a:r>
              <a:rPr lang="en-PH" b="1" dirty="0"/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281968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7490F-AC6F-4ECC-826D-48811AF8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We’re Hiring!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35810-3B8A-4378-9DDB-30F818B0B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Shoot me an email at </a:t>
            </a:r>
            <a:r>
              <a:rPr lang="en-PH" dirty="0">
                <a:latin typeface="mononoki" panose="00000509000000000000" pitchFamily="49" charset="0"/>
              </a:rPr>
              <a:t>allan.crisostomo@whitecloak.com</a:t>
            </a:r>
          </a:p>
          <a:p>
            <a:r>
              <a:rPr lang="en-PH" dirty="0"/>
              <a:t>Add subject line </a:t>
            </a:r>
            <a:r>
              <a:rPr lang="en-PH" dirty="0">
                <a:latin typeface="mononoki" panose="00000509000000000000" pitchFamily="49" charset="0"/>
              </a:rPr>
              <a:t>[APPLICATION] (Position Desired)</a:t>
            </a:r>
          </a:p>
          <a:p>
            <a:r>
              <a:rPr lang="en-PH" dirty="0"/>
              <a:t>Will contact you </a:t>
            </a:r>
            <a:r>
              <a:rPr lang="en-PH" b="1" dirty="0"/>
              <a:t>as soon as the application is received</a:t>
            </a:r>
          </a:p>
        </p:txBody>
      </p:sp>
    </p:spTree>
    <p:extLst>
      <p:ext uri="{BB962C8B-B14F-4D97-AF65-F5344CB8AC3E}">
        <p14:creationId xmlns:p14="http://schemas.microsoft.com/office/powerpoint/2010/main" val="273986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CB50-995D-4CE5-8349-0BFA67DAE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Developer Job Openings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4F5A8-3B8A-4FF9-99F0-2ADDBF2B3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Web (React)</a:t>
            </a:r>
          </a:p>
          <a:p>
            <a:r>
              <a:rPr lang="en-PH" dirty="0"/>
              <a:t>Mobile (Android/iOS)</a:t>
            </a:r>
          </a:p>
          <a:p>
            <a:r>
              <a:rPr lang="en-PH" dirty="0"/>
              <a:t>Backend (Java)</a:t>
            </a:r>
          </a:p>
        </p:txBody>
      </p:sp>
    </p:spTree>
    <p:extLst>
      <p:ext uri="{BB962C8B-B14F-4D97-AF65-F5344CB8AC3E}">
        <p14:creationId xmlns:p14="http://schemas.microsoft.com/office/powerpoint/2010/main" val="697785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2C6DF9-C4D3-4FD7-B83F-469EE5AA74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4171EF1-2A83-420F-B54B-E4723266FE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Hack on!</a:t>
            </a:r>
          </a:p>
        </p:txBody>
      </p:sp>
    </p:spTree>
    <p:extLst>
      <p:ext uri="{BB962C8B-B14F-4D97-AF65-F5344CB8AC3E}">
        <p14:creationId xmlns:p14="http://schemas.microsoft.com/office/powerpoint/2010/main" val="384643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005D3-89B0-4EB5-BED4-85821B2B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The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466B2-A83B-42C3-88A9-7401DB8E2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Made in </a:t>
            </a:r>
            <a:r>
              <a:rPr lang="en-PH" b="1" dirty="0"/>
              <a:t>March 2013</a:t>
            </a:r>
            <a:r>
              <a:rPr lang="en-PH" dirty="0"/>
              <a:t> by </a:t>
            </a:r>
            <a:r>
              <a:rPr lang="en-PH" b="1" dirty="0"/>
              <a:t>Facebook</a:t>
            </a:r>
          </a:p>
          <a:p>
            <a:r>
              <a:rPr lang="en-PH" dirty="0"/>
              <a:t>Licensed under </a:t>
            </a:r>
            <a:r>
              <a:rPr lang="en-PH" b="1" dirty="0"/>
              <a:t>BSD + Patents</a:t>
            </a:r>
            <a:r>
              <a:rPr lang="en-PH" dirty="0"/>
              <a:t>, but changed to </a:t>
            </a:r>
            <a:r>
              <a:rPr lang="en-PH" b="1" dirty="0"/>
              <a:t>MIT</a:t>
            </a:r>
          </a:p>
          <a:p>
            <a:r>
              <a:rPr lang="en-PH" b="1" dirty="0"/>
              <a:t>112M</a:t>
            </a:r>
            <a:r>
              <a:rPr lang="en-PH" dirty="0"/>
              <a:t> total downloads since its inception (as of April 2018)</a:t>
            </a:r>
          </a:p>
        </p:txBody>
      </p:sp>
    </p:spTree>
    <p:extLst>
      <p:ext uri="{BB962C8B-B14F-4D97-AF65-F5344CB8AC3E}">
        <p14:creationId xmlns:p14="http://schemas.microsoft.com/office/powerpoint/2010/main" val="3883524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91EA-B3F7-4E99-A948-0683A5AF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The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8E57F-8D66-4858-83BE-3FE23A41A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A library for </a:t>
            </a:r>
            <a:r>
              <a:rPr lang="en-PH" b="1" dirty="0"/>
              <a:t>managing views</a:t>
            </a:r>
          </a:p>
          <a:p>
            <a:r>
              <a:rPr lang="en-PH" dirty="0"/>
              <a:t>A </a:t>
            </a:r>
            <a:r>
              <a:rPr lang="en-PH" b="1" dirty="0"/>
              <a:t>consistent</a:t>
            </a:r>
            <a:r>
              <a:rPr lang="en-PH" dirty="0"/>
              <a:t>, </a:t>
            </a:r>
            <a:r>
              <a:rPr lang="en-PH" b="1" dirty="0"/>
              <a:t>declarative</a:t>
            </a:r>
            <a:r>
              <a:rPr lang="en-PH" dirty="0"/>
              <a:t> </a:t>
            </a:r>
            <a:r>
              <a:rPr lang="en-PH" b="1" dirty="0"/>
              <a:t>way</a:t>
            </a:r>
            <a:r>
              <a:rPr lang="en-PH" dirty="0"/>
              <a:t> for templates</a:t>
            </a:r>
          </a:p>
          <a:p>
            <a:r>
              <a:rPr lang="en-PH" dirty="0"/>
              <a:t>An easy approach for </a:t>
            </a:r>
            <a:r>
              <a:rPr lang="en-PH" b="1" dirty="0"/>
              <a:t>data-driven documents</a:t>
            </a:r>
          </a:p>
        </p:txBody>
      </p:sp>
    </p:spTree>
    <p:extLst>
      <p:ext uri="{BB962C8B-B14F-4D97-AF65-F5344CB8AC3E}">
        <p14:creationId xmlns:p14="http://schemas.microsoft.com/office/powerpoint/2010/main" val="236471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DCC8-5CE4-458E-83FB-28CDAE57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The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C5AB-E488-446B-87DB-D504888A7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Manages only the view, </a:t>
            </a:r>
            <a:r>
              <a:rPr lang="en-PH" b="1" dirty="0"/>
              <a:t>not the data</a:t>
            </a:r>
          </a:p>
          <a:p>
            <a:r>
              <a:rPr lang="en-PH" dirty="0"/>
              <a:t>Enforces its </a:t>
            </a:r>
            <a:r>
              <a:rPr lang="en-PH" b="1" dirty="0"/>
              <a:t>own paradigm </a:t>
            </a:r>
            <a:r>
              <a:rPr lang="en-PH" dirty="0"/>
              <a:t>(configuration, boilerplate, tools, etc.)</a:t>
            </a:r>
          </a:p>
          <a:p>
            <a:r>
              <a:rPr lang="en-PH" dirty="0"/>
              <a:t>Not advisable to run with other </a:t>
            </a:r>
            <a:r>
              <a:rPr lang="en-PH" b="1" dirty="0"/>
              <a:t>DOM manipulation </a:t>
            </a:r>
            <a:r>
              <a:rPr lang="en-PH" dirty="0"/>
              <a:t>libraries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57071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A362B-2FC1-4C29-A57A-D151CFF6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The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C6B1-D8FB-4F6D-9512-538BA6BFE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b="1" dirty="0"/>
              <a:t>Unidirectional</a:t>
            </a:r>
            <a:r>
              <a:rPr lang="en-PH" dirty="0"/>
              <a:t> data flow</a:t>
            </a:r>
          </a:p>
          <a:p>
            <a:r>
              <a:rPr lang="en-PH" b="1" dirty="0"/>
              <a:t>Declarative</a:t>
            </a:r>
            <a:r>
              <a:rPr lang="en-PH" dirty="0"/>
              <a:t> component definition</a:t>
            </a:r>
          </a:p>
          <a:p>
            <a:r>
              <a:rPr lang="en-PH" b="1" dirty="0"/>
              <a:t>Virtual</a:t>
            </a:r>
            <a:r>
              <a:rPr lang="en-PH" dirty="0"/>
              <a:t> DOM</a:t>
            </a:r>
          </a:p>
        </p:txBody>
      </p:sp>
    </p:spTree>
    <p:extLst>
      <p:ext uri="{BB962C8B-B14F-4D97-AF65-F5344CB8AC3E}">
        <p14:creationId xmlns:p14="http://schemas.microsoft.com/office/powerpoint/2010/main" val="955329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34D1CD-675F-44F1-96C0-D0A5F1DA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Getting Started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4CD81-8895-4C37-A640-AE2C61F4CD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React fundamentals</a:t>
            </a:r>
          </a:p>
        </p:txBody>
      </p:sp>
    </p:spTree>
    <p:extLst>
      <p:ext uri="{BB962C8B-B14F-4D97-AF65-F5344CB8AC3E}">
        <p14:creationId xmlns:p14="http://schemas.microsoft.com/office/powerpoint/2010/main" val="3305414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21EB58-D040-4C31-8347-35444797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JSX and Syntax Additions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DF5AD8-1C40-4063-BF8E-6CE30D005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JSX is </a:t>
            </a:r>
            <a:r>
              <a:rPr lang="en-PH" b="1" dirty="0"/>
              <a:t>syntactic sugar </a:t>
            </a:r>
            <a:r>
              <a:rPr lang="en-PH" dirty="0"/>
              <a:t>for </a:t>
            </a:r>
            <a:r>
              <a:rPr lang="en-PH" b="1" dirty="0"/>
              <a:t>easier declaration of templates</a:t>
            </a:r>
          </a:p>
          <a:p>
            <a:r>
              <a:rPr lang="en-PH" dirty="0"/>
              <a:t>JSX is just </a:t>
            </a:r>
            <a:r>
              <a:rPr lang="en-PH" b="1" dirty="0"/>
              <a:t>JS with additional XML</a:t>
            </a:r>
          </a:p>
          <a:p>
            <a:r>
              <a:rPr lang="en-PH" dirty="0"/>
              <a:t>Requires </a:t>
            </a:r>
            <a:r>
              <a:rPr lang="en-PH" b="1" dirty="0"/>
              <a:t>Babel</a:t>
            </a:r>
          </a:p>
        </p:txBody>
      </p:sp>
    </p:spTree>
    <p:extLst>
      <p:ext uri="{BB962C8B-B14F-4D97-AF65-F5344CB8AC3E}">
        <p14:creationId xmlns:p14="http://schemas.microsoft.com/office/powerpoint/2010/main" val="314496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4C09-5AE5-401C-9BE4-9E81768A2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JSX - Before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B3E32D-08D4-4FAF-8C6A-D52FCE5FB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669" y="2201333"/>
            <a:ext cx="10898662" cy="359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90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hite Cloak">
      <a:majorFont>
        <a:latin typeface="Bebas Kai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579</Words>
  <Application>Microsoft Office PowerPoint</Application>
  <PresentationFormat>Widescreen</PresentationFormat>
  <Paragraphs>99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Bebas Kai</vt:lpstr>
      <vt:lpstr>Calibri</vt:lpstr>
      <vt:lpstr>mononoki</vt:lpstr>
      <vt:lpstr>Roboto</vt:lpstr>
      <vt:lpstr>Segoe UI Light</vt:lpstr>
      <vt:lpstr>Office Theme</vt:lpstr>
      <vt:lpstr>React.js</vt:lpstr>
      <vt:lpstr>PowerPoint Presentation</vt:lpstr>
      <vt:lpstr>The Framework</vt:lpstr>
      <vt:lpstr>The Purpose</vt:lpstr>
      <vt:lpstr>The Limitations</vt:lpstr>
      <vt:lpstr>The Features</vt:lpstr>
      <vt:lpstr>Getting Started</vt:lpstr>
      <vt:lpstr>JSX and Syntax Additions</vt:lpstr>
      <vt:lpstr>JSX - Before</vt:lpstr>
      <vt:lpstr>JSX - After</vt:lpstr>
      <vt:lpstr>Components</vt:lpstr>
      <vt:lpstr>Props</vt:lpstr>
      <vt:lpstr>State</vt:lpstr>
      <vt:lpstr>When Will Re-rendering Happen?</vt:lpstr>
      <vt:lpstr>Warming Up</vt:lpstr>
      <vt:lpstr>What Constitutes a Component?</vt:lpstr>
      <vt:lpstr>Stateless Components</vt:lpstr>
      <vt:lpstr>Stateful Components</vt:lpstr>
      <vt:lpstr>Higher-order Components</vt:lpstr>
      <vt:lpstr>PowerPoint Presentation</vt:lpstr>
      <vt:lpstr>Higher-order Components</vt:lpstr>
      <vt:lpstr>PowerPoint Presentation</vt:lpstr>
      <vt:lpstr>What’s Next?</vt:lpstr>
      <vt:lpstr>Where are the references?</vt:lpstr>
      <vt:lpstr>Libraries</vt:lpstr>
      <vt:lpstr>We’re Hiring!</vt:lpstr>
      <vt:lpstr>Developer Job Openings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React.js</dc:title>
  <dc:creator>Work Account</dc:creator>
  <cp:lastModifiedBy>Work Account</cp:lastModifiedBy>
  <cp:revision>19</cp:revision>
  <dcterms:created xsi:type="dcterms:W3CDTF">2018-04-06T17:59:09Z</dcterms:created>
  <dcterms:modified xsi:type="dcterms:W3CDTF">2018-04-07T03:37:40Z</dcterms:modified>
</cp:coreProperties>
</file>