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5" r:id="rId8"/>
    <p:sldId id="267" r:id="rId9"/>
    <p:sldId id="266" r:id="rId10"/>
    <p:sldId id="260" r:id="rId11"/>
    <p:sldId id="264" r:id="rId12"/>
    <p:sldId id="268" r:id="rId13"/>
    <p:sldId id="269" r:id="rId14"/>
    <p:sldId id="271" r:id="rId15"/>
    <p:sldId id="275" r:id="rId16"/>
    <p:sldId id="272" r:id="rId17"/>
    <p:sldId id="273" r:id="rId18"/>
    <p:sldId id="274" r:id="rId19"/>
    <p:sldId id="262" r:id="rId20"/>
    <p:sldId id="278" r:id="rId21"/>
    <p:sldId id="26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5F5404-B8EB-496B-B253-09020DDE542D}">
          <p14:sldIdLst>
            <p14:sldId id="256"/>
            <p14:sldId id="257"/>
            <p14:sldId id="258"/>
            <p14:sldId id="259"/>
            <p14:sldId id="270"/>
          </p14:sldIdLst>
        </p14:section>
        <p14:section name="Getting Started" id="{4EA2ED96-6149-41BC-B332-D957AEF0A479}">
          <p14:sldIdLst>
            <p14:sldId id="261"/>
            <p14:sldId id="265"/>
            <p14:sldId id="267"/>
            <p14:sldId id="266"/>
            <p14:sldId id="260"/>
            <p14:sldId id="264"/>
            <p14:sldId id="268"/>
            <p14:sldId id="269"/>
          </p14:sldIdLst>
        </p14:section>
        <p14:section name="Warming Up" id="{AAC6F606-4821-4DCB-BDC4-2C7D582B4429}">
          <p14:sldIdLst>
            <p14:sldId id="271"/>
            <p14:sldId id="275"/>
            <p14:sldId id="272"/>
            <p14:sldId id="273"/>
            <p14:sldId id="274"/>
          </p14:sldIdLst>
        </p14:section>
        <p14:section name="What's Next?" id="{347EB858-79AA-4EFF-8C70-1CB1AABC859C}">
          <p14:sldIdLst>
            <p14:sldId id="262"/>
            <p14:sldId id="278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6E8F5-3B6B-45F3-ABD6-6EFFF7A94E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43A9B-55CE-410E-8C40-10B5C842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642-09C2-4340-84A3-BDC0B326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235F-BE40-4036-A2F8-7E88842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F702-F1B4-4A47-9F66-47B69FF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F5E9-C944-4B11-9990-9CF4DB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23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566-4848-43B9-9D9F-B1491F6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8DC3-3E7F-4309-9EE3-7012B34C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873D-0662-4BE3-9175-FF79A7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CF8-A730-43CC-8415-184909C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7468-FEE9-4991-BDBB-8F7BCA34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E7180-806A-4525-8FE0-D56748D43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286F-5401-4F21-8FC1-CA3A1432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75B5-6FFD-43FE-9215-68D3A776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7401-6AB5-4404-AEAF-90BC1B6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23B4-55EF-4D6F-BB18-BD29B8F1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86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18220-4330-48D9-A91F-85DA8DF04CAA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CE36-CCDD-499D-823B-D57A8E7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B86E-5A10-49C2-A4A5-057D4D16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2872-9CAF-4946-BDA2-DA15790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01A0-F9BC-405D-B9A8-69303BE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0AAA-AC42-4CE6-B1D0-00669018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4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743891D-1E62-40DF-906E-9D8E80713C70}"/>
              </a:ext>
            </a:extLst>
          </p:cNvPr>
          <p:cNvSpPr/>
          <p:nvPr userDrawn="1"/>
        </p:nvSpPr>
        <p:spPr>
          <a:xfrm rot="10800000">
            <a:off x="6096000" y="0"/>
            <a:ext cx="6096000" cy="5148262"/>
          </a:xfrm>
          <a:prstGeom prst="rt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F142-385F-4968-853F-B14CD0D4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7E50-F92A-44DF-A618-89DD4DA2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A592-1293-4E63-82AF-8FFDD17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A394-90F3-42A8-8B8C-3697F61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9F9A-FA06-411E-A9BF-EE70CBC9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63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9A533-8807-4265-BCD0-8C75012E5DF7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AC3B-942B-45DB-B4A4-AE16DF4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B32C-2896-4043-957B-6ECA58C69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5031-F989-4E5F-A0D2-051816FD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15DB-3709-42C2-808C-3940F1A1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F0BC-B6F5-4B80-9A0D-FE5541B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4FB3-E085-4DDA-B816-23834BF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70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E65AD3-DA67-47C6-B553-B3EE98FA36CD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DC5-92F6-498A-9A75-6BEF30CC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19B2-893D-4C58-8C9D-DE634007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4ECC-ECA6-4D64-B960-8DB6465E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58E2-E783-48F2-A90E-971306DC5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B01BB-1D24-4B8C-87D2-4BF85CF3A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F9536-EB7C-48BD-8086-4E9B9340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76D5-5804-4043-A0E9-B46A55EF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6F73D-1F22-4696-996D-34BF059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5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471325-B5FE-4FFB-8B2F-9AC59C4456C2}"/>
              </a:ext>
            </a:extLst>
          </p:cNvPr>
          <p:cNvSpPr/>
          <p:nvPr userDrawn="1"/>
        </p:nvSpPr>
        <p:spPr>
          <a:xfrm>
            <a:off x="0" y="1"/>
            <a:ext cx="12192000" cy="1498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35D0-85E0-4592-AD76-AF86327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D71B-92E9-47EA-B755-221C615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FCBF-EE65-4AB6-92D3-46631450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8D31-8FA1-4E88-9ECB-C37C326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9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DE9F9-CD5F-431D-97CA-5828CEA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68F1-9ADB-4A1C-97BC-F69BFAAC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5CD6-1EFD-4D90-AA6E-F84D6C4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94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9A2-3F82-4E8E-8B61-97820E52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18F1-2224-4CE7-9E91-5809654B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666FC-E960-4243-ADD1-34D2D7D8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9758-8EEA-42F2-9A5E-8620726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17FA-21E7-45ED-9361-BE49E8E0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83B8-9242-428E-818E-9F4AC87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1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8D2-D200-4988-90B8-886359C2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C80E2-2985-4F0C-AE4A-CFCE06D1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55A33-F0CB-4F02-8F70-B800782A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6AC2-DCE3-43D2-AA8A-A23DDA8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1E95-7A9B-47D9-B4A3-881AD602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AB3D-F4BF-41A8-82CA-C6EB7C8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7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5BC8-61FE-438A-BA9E-8FF9DE39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AAD6-45F8-4A38-B775-73997B92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8E5F-FF2E-4E90-9962-7B7618ED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B4B3-4B25-4536-9D08-3269C96B1B4B}" type="datetimeFigureOut">
              <a:rPr lang="en-PH" smtClean="0"/>
              <a:t>07/04/2018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7B0-7B9D-4387-BBBF-2084D783E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DD7-6DFB-4DEE-94B8-1D37B7BD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CA9F-5EC0-405D-8891-B793E3F01F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D54E-0DB9-41D4-A149-68074A804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React.js Workshop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4B45-C77D-4DC2-A4DA-533B15242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Allan Crisostomo</a:t>
            </a:r>
          </a:p>
        </p:txBody>
      </p:sp>
    </p:spTree>
    <p:extLst>
      <p:ext uri="{BB962C8B-B14F-4D97-AF65-F5344CB8AC3E}">
        <p14:creationId xmlns:p14="http://schemas.microsoft.com/office/powerpoint/2010/main" val="154537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077E-955E-4468-96A3-267AA6C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191A-0622-4F0F-A220-6D6D08C5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</a:t>
            </a:r>
            <a:r>
              <a:rPr lang="en-PH" b="1" dirty="0"/>
              <a:t>container</a:t>
            </a:r>
            <a:r>
              <a:rPr lang="en-PH" dirty="0"/>
              <a:t> for passing </a:t>
            </a:r>
            <a:r>
              <a:rPr lang="en-PH" b="1" dirty="0"/>
              <a:t>props</a:t>
            </a:r>
            <a:r>
              <a:rPr lang="en-PH" dirty="0"/>
              <a:t> (properties) and rendering a </a:t>
            </a:r>
            <a:r>
              <a:rPr lang="en-PH" b="1" dirty="0"/>
              <a:t>template</a:t>
            </a:r>
          </a:p>
          <a:p>
            <a:r>
              <a:rPr lang="en-PH" dirty="0"/>
              <a:t>Can be </a:t>
            </a:r>
            <a:r>
              <a:rPr lang="en-PH" b="1" dirty="0"/>
              <a:t>stateless</a:t>
            </a:r>
            <a:r>
              <a:rPr lang="en-PH" dirty="0"/>
              <a:t> (simple) or </a:t>
            </a:r>
            <a:r>
              <a:rPr lang="en-PH" b="1" dirty="0"/>
              <a:t>stateful</a:t>
            </a:r>
            <a:r>
              <a:rPr lang="en-PH" dirty="0"/>
              <a:t> (with state + optional lifecycle overrides)</a:t>
            </a:r>
          </a:p>
          <a:p>
            <a:r>
              <a:rPr lang="en-PH" dirty="0"/>
              <a:t>Additional implementation can be integrated to components, producing </a:t>
            </a:r>
            <a:r>
              <a:rPr lang="en-PH" b="1" dirty="0"/>
              <a:t>higher-order components</a:t>
            </a:r>
          </a:p>
        </p:txBody>
      </p:sp>
    </p:spTree>
    <p:extLst>
      <p:ext uri="{BB962C8B-B14F-4D97-AF65-F5344CB8AC3E}">
        <p14:creationId xmlns:p14="http://schemas.microsoft.com/office/powerpoint/2010/main" val="359532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9DF-C41A-4F1C-B8D8-0E76547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AD5B-612F-4AD4-8DDB-37D0A378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simple </a:t>
            </a:r>
            <a:r>
              <a:rPr lang="en-PH" b="1" dirty="0"/>
              <a:t>key-value pair collection</a:t>
            </a:r>
          </a:p>
          <a:p>
            <a:r>
              <a:rPr lang="en-PH" dirty="0"/>
              <a:t>Passed to components/elements </a:t>
            </a:r>
            <a:r>
              <a:rPr lang="en-PH" b="1" dirty="0"/>
              <a:t>via attributes</a:t>
            </a:r>
          </a:p>
          <a:p>
            <a:r>
              <a:rPr lang="en-PH" dirty="0"/>
              <a:t>Note that </a:t>
            </a:r>
            <a:r>
              <a:rPr lang="en-PH" b="1" dirty="0"/>
              <a:t>anything inside the element </a:t>
            </a:r>
            <a:r>
              <a:rPr lang="en-PH" dirty="0"/>
              <a:t>is a </a:t>
            </a:r>
            <a:r>
              <a:rPr lang="en-PH" b="1" dirty="0"/>
              <a:t>prop</a:t>
            </a:r>
            <a:r>
              <a:rPr lang="en-PH" dirty="0"/>
              <a:t> as well (</a:t>
            </a:r>
            <a:r>
              <a:rPr lang="en-PH" dirty="0" err="1">
                <a:latin typeface="mononoki" panose="00000509000000000000" pitchFamily="49" charset="0"/>
              </a:rPr>
              <a:t>props.children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755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7E7-9CD2-4088-A7BB-B33A2B6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3F46-36D0-414F-A718-95F7E8D0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Same with props, but </a:t>
            </a:r>
            <a:r>
              <a:rPr lang="en-PH" b="1" dirty="0"/>
              <a:t>internal to the component instance</a:t>
            </a:r>
          </a:p>
          <a:p>
            <a:r>
              <a:rPr lang="en-PH" b="1" dirty="0"/>
              <a:t>Prop changes </a:t>
            </a:r>
            <a:r>
              <a:rPr lang="en-PH" dirty="0"/>
              <a:t>may trigger </a:t>
            </a:r>
            <a:r>
              <a:rPr lang="en-PH" b="1" dirty="0"/>
              <a:t>state changes</a:t>
            </a:r>
          </a:p>
          <a:p>
            <a:r>
              <a:rPr lang="en-PH" b="1" dirty="0"/>
              <a:t>Optional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95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18A-9059-489C-9F08-7A8ED3BD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When Will Re-rendering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034F-8265-45AC-AE12-4A0E9C7F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Prop changes</a:t>
            </a:r>
          </a:p>
          <a:p>
            <a:r>
              <a:rPr lang="en-PH" b="1" dirty="0"/>
              <a:t>State changes</a:t>
            </a:r>
          </a:p>
          <a:p>
            <a:r>
              <a:rPr lang="en-PH" dirty="0" err="1">
                <a:latin typeface="mononoki" panose="00000509000000000000" pitchFamily="49" charset="0"/>
              </a:rPr>
              <a:t>forceUpdate</a:t>
            </a:r>
            <a:r>
              <a:rPr lang="en-PH" dirty="0">
                <a:latin typeface="mononoki" panose="00000509000000000000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796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C4704-3189-40AC-8AF7-36FC7940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Warming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1D955-5D51-4217-9222-4083E1FB9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Looking into the workings of React</a:t>
            </a:r>
          </a:p>
        </p:txBody>
      </p:sp>
    </p:spTree>
    <p:extLst>
      <p:ext uri="{BB962C8B-B14F-4D97-AF65-F5344CB8AC3E}">
        <p14:creationId xmlns:p14="http://schemas.microsoft.com/office/powerpoint/2010/main" val="73560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681B0-D2F4-4B71-92BF-D6699EF9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Constitutes a Component?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78EF2-8C3C-45E7-9ED5-B5805CA9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If there needs to have a certain </a:t>
            </a:r>
            <a:r>
              <a:rPr lang="en-PH" b="1" dirty="0"/>
              <a:t>structure</a:t>
            </a:r>
            <a:r>
              <a:rPr lang="en-PH" dirty="0"/>
              <a:t> in the rendered </a:t>
            </a:r>
            <a:r>
              <a:rPr lang="en-PH" b="1" dirty="0"/>
              <a:t>template</a:t>
            </a:r>
          </a:p>
          <a:p>
            <a:r>
              <a:rPr lang="en-PH" dirty="0"/>
              <a:t>If it’s possible to </a:t>
            </a:r>
            <a:r>
              <a:rPr lang="en-PH" b="1" dirty="0"/>
              <a:t>contain a behavior</a:t>
            </a:r>
          </a:p>
          <a:p>
            <a:r>
              <a:rPr lang="en-PH" dirty="0"/>
              <a:t>If it can </a:t>
            </a:r>
            <a:r>
              <a:rPr lang="en-PH" b="1" dirty="0"/>
              <a:t>stand alone</a:t>
            </a:r>
          </a:p>
        </p:txBody>
      </p:sp>
    </p:spTree>
    <p:extLst>
      <p:ext uri="{BB962C8B-B14F-4D97-AF65-F5344CB8AC3E}">
        <p14:creationId xmlns:p14="http://schemas.microsoft.com/office/powerpoint/2010/main" val="208513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1D2FB-EBAC-413A-98E6-0EE4CE65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StateLess</a:t>
            </a:r>
            <a:r>
              <a:rPr lang="en-PH" dirty="0"/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BA10A-36B7-4930-9FA1-18B0317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function syntax</a:t>
            </a:r>
          </a:p>
          <a:p>
            <a:r>
              <a:rPr lang="en-PH" dirty="0"/>
              <a:t>Simple mapping of </a:t>
            </a:r>
            <a:r>
              <a:rPr lang="en-PH" b="1" dirty="0"/>
              <a:t>props to templates</a:t>
            </a:r>
          </a:p>
          <a:p>
            <a:r>
              <a:rPr lang="en-PH" b="1" dirty="0"/>
              <a:t>No lifecycle method </a:t>
            </a:r>
            <a:r>
              <a:rPr lang="en-PH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103789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5099-2CB0-4039-93B0-2AB5FD8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Stateful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81CA-58B9-4A5A-9FC7-FDE204DC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b="1" dirty="0"/>
              <a:t>class syntax</a:t>
            </a:r>
          </a:p>
          <a:p>
            <a:r>
              <a:rPr lang="en-PH" dirty="0"/>
              <a:t>Added capability of </a:t>
            </a:r>
            <a:r>
              <a:rPr lang="en-PH" b="1" dirty="0"/>
              <a:t>storing internal state</a:t>
            </a:r>
          </a:p>
          <a:p>
            <a:r>
              <a:rPr lang="en-PH" b="1" dirty="0"/>
              <a:t>Lifecycle method </a:t>
            </a:r>
            <a:r>
              <a:rPr lang="en-PH" dirty="0"/>
              <a:t>overriding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139-FA9C-4DC4-9EA7-E6BD5AF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Higher-order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CF99-1E84-4730-8C94-DD4784C1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Components with </a:t>
            </a:r>
            <a:r>
              <a:rPr lang="en-PH" b="1" dirty="0"/>
              <a:t>added functionality</a:t>
            </a:r>
          </a:p>
          <a:p>
            <a:r>
              <a:rPr lang="en-PH" dirty="0"/>
              <a:t>Produced by inserting the component into a </a:t>
            </a:r>
            <a:r>
              <a:rPr lang="en-PH" b="1" dirty="0"/>
              <a:t>function returning another component</a:t>
            </a:r>
          </a:p>
          <a:p>
            <a:r>
              <a:rPr lang="en-PH" dirty="0"/>
              <a:t>You can put a </a:t>
            </a:r>
            <a:r>
              <a:rPr lang="en-PH" b="1" dirty="0"/>
              <a:t>higher-order component </a:t>
            </a:r>
            <a:r>
              <a:rPr lang="en-PH" dirty="0"/>
              <a:t>into </a:t>
            </a:r>
            <a:r>
              <a:rPr lang="en-PH" b="1" dirty="0"/>
              <a:t>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71586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60E03-86DD-47D5-B10A-7BBE6AD9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AB262-5A94-43ED-B44A-AB254F2DE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Additional resources for deeper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9764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5D3-89B0-4EB5-BED4-85821B2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6B2-A83B-42C3-88A9-7401DB8E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Made in </a:t>
            </a:r>
            <a:r>
              <a:rPr lang="en-PH" b="1" dirty="0"/>
              <a:t>March 2013</a:t>
            </a:r>
            <a:r>
              <a:rPr lang="en-PH" dirty="0"/>
              <a:t> by </a:t>
            </a:r>
            <a:r>
              <a:rPr lang="en-PH" b="1" dirty="0"/>
              <a:t>Facebook</a:t>
            </a:r>
          </a:p>
          <a:p>
            <a:r>
              <a:rPr lang="en-PH" dirty="0"/>
              <a:t>Licensed under </a:t>
            </a:r>
            <a:r>
              <a:rPr lang="en-PH" b="1" dirty="0"/>
              <a:t>BSD + Patents</a:t>
            </a:r>
            <a:r>
              <a:rPr lang="en-PH" dirty="0"/>
              <a:t>, but changed to </a:t>
            </a:r>
            <a:r>
              <a:rPr lang="en-PH" b="1" dirty="0"/>
              <a:t>MIT</a:t>
            </a:r>
          </a:p>
          <a:p>
            <a:r>
              <a:rPr lang="en-PH" b="1" dirty="0"/>
              <a:t>112M</a:t>
            </a:r>
            <a:r>
              <a:rPr lang="en-PH" dirty="0"/>
              <a:t> total downloads since its inception (as of April 2018)</a:t>
            </a:r>
          </a:p>
        </p:txBody>
      </p:sp>
    </p:spTree>
    <p:extLst>
      <p:ext uri="{BB962C8B-B14F-4D97-AF65-F5344CB8AC3E}">
        <p14:creationId xmlns:p14="http://schemas.microsoft.com/office/powerpoint/2010/main" val="388352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53E26-6CEF-4CC7-AB86-2E7DC66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Where are the references?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76B88-ECB9-4CCD-8D5E-B8619D3A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 my GitHub (https://github.com/Temoto-kun/react-workshop-2018)</a:t>
            </a:r>
          </a:p>
          <a:p>
            <a:r>
              <a:rPr lang="en-PH" dirty="0"/>
              <a:t>You can access the demos at (https://Temoto-kun.github.io/react-workshop-2018/)</a:t>
            </a:r>
          </a:p>
          <a:p>
            <a:r>
              <a:rPr lang="en-PH" dirty="0"/>
              <a:t>The slides are included </a:t>
            </a:r>
            <a:r>
              <a:rPr lang="en-PH"/>
              <a:t>in the repo.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121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31FB2-7F70-4C51-BD87-6E106DBE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3A42-86A2-4862-869F-37B07F41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mononoki" panose="00000509000000000000" pitchFamily="49" charset="0"/>
              </a:rPr>
              <a:t>create-react-app</a:t>
            </a:r>
            <a:r>
              <a:rPr lang="en-PH" dirty="0"/>
              <a:t> generator library (maintained by Facebook)</a:t>
            </a:r>
          </a:p>
          <a:p>
            <a:r>
              <a:rPr lang="en-PH" b="1" dirty="0"/>
              <a:t>Redux</a:t>
            </a:r>
            <a:r>
              <a:rPr lang="en-PH" dirty="0"/>
              <a:t> + other middleware (for managing state)</a:t>
            </a:r>
          </a:p>
          <a:p>
            <a:r>
              <a:rPr lang="en-PH" dirty="0">
                <a:latin typeface="mononoki" panose="00000509000000000000" pitchFamily="49" charset="0"/>
              </a:rPr>
              <a:t>prop-types</a:t>
            </a:r>
            <a:r>
              <a:rPr lang="en-PH" dirty="0"/>
              <a:t> (for declaring </a:t>
            </a:r>
            <a:r>
              <a:rPr lang="en-PH" b="1" dirty="0"/>
              <a:t>props</a:t>
            </a:r>
            <a:r>
              <a:rPr lang="en-PH" dirty="0"/>
              <a:t>)</a:t>
            </a:r>
          </a:p>
          <a:p>
            <a:r>
              <a:rPr lang="en-PH" b="1" dirty="0" err="1"/>
              <a:t>ESLint</a:t>
            </a:r>
            <a:endParaRPr lang="en-PH" b="1" dirty="0"/>
          </a:p>
          <a:p>
            <a:r>
              <a:rPr lang="en-PH" b="1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8196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90F-AC6F-4ECC-826D-48811AF8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We’re Hiring!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5810-3B8A-4378-9DDB-30F818B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Shoot me an email </a:t>
            </a:r>
            <a:r>
              <a:rPr lang="en-PH" dirty="0">
                <a:latin typeface="mononoki" panose="00000509000000000000" pitchFamily="49" charset="0"/>
              </a:rPr>
              <a:t>allan.crisostomo@whitecloak.com</a:t>
            </a:r>
          </a:p>
          <a:p>
            <a:r>
              <a:rPr lang="en-PH" dirty="0"/>
              <a:t>Add subject line </a:t>
            </a:r>
            <a:r>
              <a:rPr lang="en-PH" dirty="0">
                <a:latin typeface="mononoki" panose="00000509000000000000" pitchFamily="49" charset="0"/>
              </a:rPr>
              <a:t>[APPLICATION] (Position Desired)</a:t>
            </a:r>
          </a:p>
          <a:p>
            <a:r>
              <a:rPr lang="en-PH" dirty="0"/>
              <a:t>Will contact you </a:t>
            </a:r>
            <a:r>
              <a:rPr lang="en-PH" b="1" dirty="0"/>
              <a:t>as soon as the application is received</a:t>
            </a:r>
          </a:p>
        </p:txBody>
      </p:sp>
    </p:spTree>
    <p:extLst>
      <p:ext uri="{BB962C8B-B14F-4D97-AF65-F5344CB8AC3E}">
        <p14:creationId xmlns:p14="http://schemas.microsoft.com/office/powerpoint/2010/main" val="27398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CB50-995D-4CE5-8349-0BFA67DA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Developer Job Openings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F5A8-3B8A-4FF9-99F0-2ADDBF2B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Web (React)</a:t>
            </a:r>
          </a:p>
          <a:p>
            <a:r>
              <a:rPr lang="en-PH" dirty="0"/>
              <a:t>Mobile (Android/iOS)</a:t>
            </a:r>
          </a:p>
          <a:p>
            <a:r>
              <a:rPr lang="en-PH" dirty="0"/>
              <a:t>Backend (Java)</a:t>
            </a:r>
          </a:p>
        </p:txBody>
      </p:sp>
    </p:spTree>
    <p:extLst>
      <p:ext uri="{BB962C8B-B14F-4D97-AF65-F5344CB8AC3E}">
        <p14:creationId xmlns:p14="http://schemas.microsoft.com/office/powerpoint/2010/main" val="6977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1EA-B3F7-4E99-A948-0683A5A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E57F-8D66-4858-83BE-3FE23A4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library for </a:t>
            </a:r>
            <a:r>
              <a:rPr lang="en-PH" b="1" dirty="0"/>
              <a:t>managing views</a:t>
            </a:r>
          </a:p>
          <a:p>
            <a:r>
              <a:rPr lang="en-PH" dirty="0"/>
              <a:t>A </a:t>
            </a:r>
            <a:r>
              <a:rPr lang="en-PH" b="1" dirty="0"/>
              <a:t>consistent</a:t>
            </a:r>
            <a:r>
              <a:rPr lang="en-PH" dirty="0"/>
              <a:t>, </a:t>
            </a:r>
            <a:r>
              <a:rPr lang="en-PH" b="1" dirty="0"/>
              <a:t>declarative</a:t>
            </a:r>
            <a:r>
              <a:rPr lang="en-PH" dirty="0"/>
              <a:t> </a:t>
            </a:r>
            <a:r>
              <a:rPr lang="en-PH" b="1" dirty="0"/>
              <a:t>way</a:t>
            </a:r>
            <a:r>
              <a:rPr lang="en-PH" dirty="0"/>
              <a:t> for templates</a:t>
            </a:r>
          </a:p>
          <a:p>
            <a:r>
              <a:rPr lang="en-PH" dirty="0"/>
              <a:t>An easy approach for </a:t>
            </a:r>
            <a:r>
              <a:rPr lang="en-PH" b="1" dirty="0"/>
              <a:t>data-driven documents</a:t>
            </a:r>
          </a:p>
        </p:txBody>
      </p:sp>
    </p:spTree>
    <p:extLst>
      <p:ext uri="{BB962C8B-B14F-4D97-AF65-F5344CB8AC3E}">
        <p14:creationId xmlns:p14="http://schemas.microsoft.com/office/powerpoint/2010/main" val="236471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DCC8-5CE4-458E-83FB-28CDAE57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C5AB-E488-446B-87DB-D504888A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Manages only the view, </a:t>
            </a:r>
            <a:r>
              <a:rPr lang="en-PH" b="1" dirty="0"/>
              <a:t>not the data</a:t>
            </a:r>
          </a:p>
          <a:p>
            <a:r>
              <a:rPr lang="en-PH" dirty="0"/>
              <a:t>Enforces its </a:t>
            </a:r>
            <a:r>
              <a:rPr lang="en-PH" b="1" dirty="0"/>
              <a:t>own paradigm </a:t>
            </a:r>
            <a:r>
              <a:rPr lang="en-PH" dirty="0"/>
              <a:t>(configuration, boilerplate, tools, etc.)</a:t>
            </a:r>
          </a:p>
          <a:p>
            <a:r>
              <a:rPr lang="en-PH" dirty="0"/>
              <a:t>Not advisable to run with other </a:t>
            </a:r>
            <a:r>
              <a:rPr lang="en-PH" b="1" dirty="0"/>
              <a:t>DOM manipulation </a:t>
            </a:r>
            <a:r>
              <a:rPr lang="en-PH" dirty="0"/>
              <a:t>libraries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70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62B-2FC1-4C29-A57A-D151CFF6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6B1-D8FB-4F6D-9512-538BA6BF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Unidirectional</a:t>
            </a:r>
            <a:r>
              <a:rPr lang="en-PH" dirty="0"/>
              <a:t> data flow</a:t>
            </a:r>
          </a:p>
          <a:p>
            <a:r>
              <a:rPr lang="en-PH" b="1" dirty="0"/>
              <a:t>Declarative</a:t>
            </a:r>
            <a:r>
              <a:rPr lang="en-PH" dirty="0"/>
              <a:t> component definition</a:t>
            </a:r>
          </a:p>
          <a:p>
            <a:r>
              <a:rPr lang="en-PH" b="1" dirty="0"/>
              <a:t>Virtual</a:t>
            </a:r>
            <a:r>
              <a:rPr lang="en-PH" dirty="0"/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95532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4D1CD-675F-44F1-96C0-D0A5F1DA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CD81-8895-4C37-A640-AE2C61F4C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054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1EB58-D040-4C31-8347-35444797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and Syntax Additions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F5AD8-1C40-4063-BF8E-6CE30D00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JSX is </a:t>
            </a:r>
            <a:r>
              <a:rPr lang="en-PH" b="1" dirty="0"/>
              <a:t>syntactic sugar </a:t>
            </a:r>
            <a:r>
              <a:rPr lang="en-PH" dirty="0"/>
              <a:t>for </a:t>
            </a:r>
            <a:r>
              <a:rPr lang="en-PH" b="1" dirty="0"/>
              <a:t>easier declaration of templates</a:t>
            </a:r>
          </a:p>
          <a:p>
            <a:r>
              <a:rPr lang="en-PH" dirty="0"/>
              <a:t>JSX is just </a:t>
            </a:r>
            <a:r>
              <a:rPr lang="en-PH" b="1" dirty="0"/>
              <a:t>JS with additional XML</a:t>
            </a:r>
          </a:p>
          <a:p>
            <a:r>
              <a:rPr lang="en-PH" dirty="0"/>
              <a:t>Requires </a:t>
            </a:r>
            <a:r>
              <a:rPr lang="en-PH" b="1" dirty="0"/>
              <a:t>Babel</a:t>
            </a:r>
          </a:p>
        </p:txBody>
      </p:sp>
    </p:spTree>
    <p:extLst>
      <p:ext uri="{BB962C8B-B14F-4D97-AF65-F5344CB8AC3E}">
        <p14:creationId xmlns:p14="http://schemas.microsoft.com/office/powerpoint/2010/main" val="3144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Before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B3E32D-08D4-4FAF-8C6A-D52FCE5F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69" y="2201333"/>
            <a:ext cx="10898662" cy="35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4C09-5AE5-401C-9BE4-9E81768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JSX - After</a:t>
            </a:r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FCA6ED38-3FD2-4942-A959-5E79F05C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34" y="2630311"/>
            <a:ext cx="10937732" cy="27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 Cloak">
      <a:majorFont>
        <a:latin typeface="Bebas Ka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Bebas Kai</vt:lpstr>
      <vt:lpstr>mononoki</vt:lpstr>
      <vt:lpstr>Roboto</vt:lpstr>
      <vt:lpstr>Segoe UI Light</vt:lpstr>
      <vt:lpstr>Office Theme</vt:lpstr>
      <vt:lpstr>React.js Workshop 2018</vt:lpstr>
      <vt:lpstr>The Framework</vt:lpstr>
      <vt:lpstr>The Purpose</vt:lpstr>
      <vt:lpstr>The Limitations</vt:lpstr>
      <vt:lpstr>The Features</vt:lpstr>
      <vt:lpstr>Getting Started</vt:lpstr>
      <vt:lpstr>JSX and Syntax Additions</vt:lpstr>
      <vt:lpstr>JSX - Before</vt:lpstr>
      <vt:lpstr>JSX - After</vt:lpstr>
      <vt:lpstr>Components</vt:lpstr>
      <vt:lpstr>Props</vt:lpstr>
      <vt:lpstr>State</vt:lpstr>
      <vt:lpstr>When Will Re-rendering Happen?</vt:lpstr>
      <vt:lpstr>Warming Up</vt:lpstr>
      <vt:lpstr>What Constitutes a Component?</vt:lpstr>
      <vt:lpstr>StateLess Components</vt:lpstr>
      <vt:lpstr>Stateful Components</vt:lpstr>
      <vt:lpstr>Higher-order Components</vt:lpstr>
      <vt:lpstr>What’s Next?</vt:lpstr>
      <vt:lpstr>Where are the references?</vt:lpstr>
      <vt:lpstr>Libraries</vt:lpstr>
      <vt:lpstr>We’re Hiring!</vt:lpstr>
      <vt:lpstr>Developer Job Openings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Work Account</dc:creator>
  <cp:lastModifiedBy>Work Account</cp:lastModifiedBy>
  <cp:revision>11</cp:revision>
  <dcterms:created xsi:type="dcterms:W3CDTF">2018-04-06T17:59:09Z</dcterms:created>
  <dcterms:modified xsi:type="dcterms:W3CDTF">2018-04-07T02:50:26Z</dcterms:modified>
</cp:coreProperties>
</file>