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NZ"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Applied </a:t>
            </a: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NZ" sz="2400" spc="-175" dirty="0">
                <a:solidFill>
                  <a:srgbClr val="616E52"/>
                </a:solidFill>
                <a:latin typeface="Arial"/>
                <a:cs typeface="Arial"/>
              </a:rPr>
              <a:t>KS Tan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NZ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NZ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NZ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76256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endParaRPr lang="en-NZ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endParaRPr lang="en-NZ" sz="2000" u="heavy" spc="-20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86424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lang="en-NZ" sz="2000" spc="-13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56260">
              <a:lnSpc>
                <a:spcPts val="2210"/>
              </a:lnSpc>
              <a:spcBef>
                <a:spcPts val="335"/>
              </a:spcBef>
            </a:pPr>
            <a:endParaRPr lang="en-NZ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6587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lang="en-NZ" sz="2000" spc="-6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33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70641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endParaRPr lang="en-NZ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endParaRPr lang="en-NZ" sz="2000" spc="-2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endParaRPr lang="en-NZ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endParaRPr lang="en-NZ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153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2531</Words>
  <Application>Microsoft Office PowerPoint</Application>
  <PresentationFormat>Widescreen</PresentationFormat>
  <Paragraphs>268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EKS T</cp:lastModifiedBy>
  <cp:revision>2</cp:revision>
  <dcterms:created xsi:type="dcterms:W3CDTF">2021-08-26T16:53:12Z</dcterms:created>
  <dcterms:modified xsi:type="dcterms:W3CDTF">2022-04-05T21:56:40Z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