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9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19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0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099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07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19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6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5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9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7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09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1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5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50C65A-FBB9-49E1-810B-55BF37D3F16B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09B35B-1685-4881-A9F2-D9633D613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21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Авторы: Григорян </a:t>
            </a:r>
            <a:r>
              <a:rPr lang="ru-RU" dirty="0" err="1" smtClean="0"/>
              <a:t>Гайк</a:t>
            </a:r>
            <a:r>
              <a:rPr lang="ru-RU" dirty="0" smtClean="0"/>
              <a:t>, Тимофей Назаренко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7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5773" y="-252927"/>
            <a:ext cx="13403546" cy="73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799" y="-267216"/>
            <a:ext cx="13241598" cy="73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404" y="-114795"/>
            <a:ext cx="12774808" cy="70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36" y="-43347"/>
            <a:ext cx="12870071" cy="694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325" y="32863"/>
            <a:ext cx="12536650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10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Игра на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Учетная запись Майкрософт</dc:creator>
  <cp:lastModifiedBy>Учетная запись Майкрософт</cp:lastModifiedBy>
  <cp:revision>1</cp:revision>
  <dcterms:created xsi:type="dcterms:W3CDTF">2025-02-07T10:13:29Z</dcterms:created>
  <dcterms:modified xsi:type="dcterms:W3CDTF">2025-02-07T10:18:21Z</dcterms:modified>
</cp:coreProperties>
</file>