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8" d="100"/>
          <a:sy n="68" d="100"/>
        </p:scale>
        <p:origin x="7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err="1" smtClean="0"/>
              <a:t>WeB</a:t>
            </a:r>
            <a:r>
              <a:rPr lang="en-US" dirty="0" smtClean="0"/>
              <a:t>-</a:t>
            </a:r>
            <a:r>
              <a:rPr lang="ru-RU" dirty="0" smtClean="0"/>
              <a:t>Проект на </a:t>
            </a:r>
            <a:r>
              <a:rPr lang="en-US" dirty="0" smtClean="0"/>
              <a:t>python “</a:t>
            </a:r>
            <a:r>
              <a:rPr lang="en-US" dirty="0" err="1" smtClean="0"/>
              <a:t>Bookit</a:t>
            </a:r>
            <a:r>
              <a:rPr lang="en-US" dirty="0" smtClean="0"/>
              <a:t>”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Авторы</a:t>
            </a:r>
            <a:r>
              <a:rPr lang="en-US" dirty="0" smtClean="0"/>
              <a:t>: </a:t>
            </a:r>
            <a:r>
              <a:rPr lang="ru-RU" dirty="0" smtClean="0"/>
              <a:t>Назаренко Тимофей Григорьевич, Григорян </a:t>
            </a:r>
            <a:r>
              <a:rPr lang="ru-RU" dirty="0" err="1" smtClean="0"/>
              <a:t>Гайк</a:t>
            </a:r>
            <a:r>
              <a:rPr lang="ru-RU" dirty="0" smtClean="0"/>
              <a:t> </a:t>
            </a:r>
            <a:r>
              <a:rPr lang="ru-RU" dirty="0" err="1" smtClean="0"/>
              <a:t>Каренович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130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1" y="417092"/>
            <a:ext cx="10015873" cy="214964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Цель</a:t>
            </a:r>
            <a:r>
              <a:rPr lang="en-US" dirty="0" smtClean="0"/>
              <a:t>: </a:t>
            </a:r>
            <a:br>
              <a:rPr lang="en-US" dirty="0" smtClean="0"/>
            </a:br>
            <a:r>
              <a:rPr lang="ru-RU" dirty="0" smtClean="0"/>
              <a:t>Создание платформы для поиска жилья</a:t>
            </a:r>
            <a:r>
              <a:rPr lang="en-US" dirty="0"/>
              <a:t/>
            </a:r>
            <a:br>
              <a:rPr lang="en-US" dirty="0"/>
            </a:b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Технологии</a:t>
            </a:r>
            <a:r>
              <a:rPr lang="en-US" dirty="0" smtClean="0"/>
              <a:t>: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2" y="2711116"/>
            <a:ext cx="8534400" cy="2791325"/>
          </a:xfrm>
        </p:spPr>
        <p:txBody>
          <a:bodyPr>
            <a:normAutofit/>
          </a:bodyPr>
          <a:lstStyle/>
          <a:p>
            <a:r>
              <a:rPr lang="ru-RU" sz="2800" dirty="0" smtClean="0"/>
              <a:t>Серверная часть</a:t>
            </a:r>
            <a:r>
              <a:rPr lang="en-US" sz="2800" dirty="0" smtClean="0"/>
              <a:t>: Flask, </a:t>
            </a:r>
            <a:r>
              <a:rPr lang="en-US" sz="2800" dirty="0" err="1" smtClean="0"/>
              <a:t>SQLAlchemy</a:t>
            </a:r>
            <a:endParaRPr lang="en-US" sz="2800" dirty="0" smtClean="0"/>
          </a:p>
          <a:p>
            <a:r>
              <a:rPr lang="ru-RU" sz="2800" dirty="0" smtClean="0"/>
              <a:t>Клиентская часть</a:t>
            </a:r>
            <a:r>
              <a:rPr lang="en-US" sz="2800" dirty="0" smtClean="0"/>
              <a:t>: HTML, CSS, Bootstrap</a:t>
            </a:r>
          </a:p>
          <a:p>
            <a:r>
              <a:rPr lang="ru-RU" sz="2800" dirty="0" smtClean="0"/>
              <a:t>База данных</a:t>
            </a:r>
            <a:r>
              <a:rPr lang="en-US" sz="2800" dirty="0" smtClean="0"/>
              <a:t>: SQLite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01345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Возможности в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269067"/>
            <a:ext cx="8534400" cy="3615267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Регистрация и авторизация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Просмотр и публикация объявлений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Добавление фото к жилью и пользователю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Выставление рейтингов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3200" dirty="0" smtClean="0"/>
              <a:t>Поиск по адресу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 smtClean="0"/>
              <a:t>API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1007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306137"/>
            <a:ext cx="8534401" cy="816810"/>
          </a:xfrm>
        </p:spPr>
        <p:txBody>
          <a:bodyPr/>
          <a:lstStyle/>
          <a:p>
            <a:r>
              <a:rPr lang="ru-RU" dirty="0" smtClean="0"/>
              <a:t>Главная страница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2587737"/>
            <a:ext cx="8534400" cy="1498600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213" y="1362099"/>
            <a:ext cx="9967164" cy="472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20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241301"/>
            <a:ext cx="8534400" cy="1206500"/>
          </a:xfrm>
        </p:spPr>
        <p:txBody>
          <a:bodyPr/>
          <a:lstStyle/>
          <a:p>
            <a:r>
              <a:rPr lang="ru-RU" dirty="0" smtClean="0"/>
              <a:t>Профиль пользователя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2" y="2061029"/>
            <a:ext cx="9894887" cy="428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90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82686" y="140678"/>
            <a:ext cx="8534400" cy="1223888"/>
          </a:xfrm>
        </p:spPr>
        <p:txBody>
          <a:bodyPr/>
          <a:lstStyle/>
          <a:p>
            <a:r>
              <a:rPr lang="ru-RU" dirty="0" smtClean="0"/>
              <a:t>Страница объявления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686" y="1941342"/>
            <a:ext cx="8582704" cy="424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3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ru-RU" dirty="0" smtClean="0"/>
              <a:t>Направления для улучшения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ru-RU" sz="2400" dirty="0" err="1" smtClean="0"/>
              <a:t>Модерация</a:t>
            </a:r>
            <a:r>
              <a:rPr lang="ru-RU" sz="2400" dirty="0" smtClean="0"/>
              <a:t> объявлений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Создание администрации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Создание мобильного приложения через </a:t>
            </a:r>
            <a:r>
              <a:rPr lang="en-US" sz="2400" dirty="0" smtClean="0"/>
              <a:t>API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Верификация и уведомления на </a:t>
            </a:r>
            <a:r>
              <a:rPr lang="en-US" sz="2400" dirty="0" smtClean="0"/>
              <a:t>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400" dirty="0" smtClean="0"/>
              <a:t>Создания </a:t>
            </a:r>
            <a:r>
              <a:rPr lang="en-US" sz="2400" dirty="0" smtClean="0"/>
              <a:t>telegram-</a:t>
            </a:r>
            <a:r>
              <a:rPr lang="ru-RU" sz="2400" dirty="0" smtClean="0"/>
              <a:t>бота для отправки уведомлений</a:t>
            </a:r>
            <a:r>
              <a:rPr lang="en-US" sz="2400" dirty="0" smtClean="0"/>
              <a:t>/</a:t>
            </a:r>
            <a:r>
              <a:rPr lang="ru-RU" sz="2400" dirty="0" smtClean="0"/>
              <a:t>взаимодействия с сервером через </a:t>
            </a:r>
            <a:r>
              <a:rPr lang="en-US" sz="2400" dirty="0" smtClean="0"/>
              <a:t>API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55179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8980690"/>
      </p:ext>
    </p:extLst>
  </p:cSld>
  <p:clrMapOvr>
    <a:masterClrMapping/>
  </p:clrMapOvr>
</p:sld>
</file>

<file path=ppt/theme/theme1.xml><?xml version="1.0" encoding="utf-8"?>
<a:theme xmlns:a="http://schemas.openxmlformats.org/drawingml/2006/main" name="Сектор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</TotalTime>
  <Words>97</Words>
  <Application>Microsoft Office PowerPoint</Application>
  <PresentationFormat>Широкоэкранный</PresentationFormat>
  <Paragraphs>25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Сектор</vt:lpstr>
      <vt:lpstr>WeB-Проект на python “Bookit”  </vt:lpstr>
      <vt:lpstr>Цель:  Создание платформы для поиска жилья  Технологии:</vt:lpstr>
      <vt:lpstr>Возможности в проекте</vt:lpstr>
      <vt:lpstr>Главная страница</vt:lpstr>
      <vt:lpstr>Профиль пользователя</vt:lpstr>
      <vt:lpstr>Страница объявления</vt:lpstr>
      <vt:lpstr>Направления для улучшения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WeB-Проект на python “Bookit”</dc:title>
  <dc:creator>Admin</dc:creator>
  <cp:lastModifiedBy>Admin</cp:lastModifiedBy>
  <cp:revision>3</cp:revision>
  <dcterms:created xsi:type="dcterms:W3CDTF">2025-05-18T19:37:00Z</dcterms:created>
  <dcterms:modified xsi:type="dcterms:W3CDTF">2025-05-18T19:59:29Z</dcterms:modified>
</cp:coreProperties>
</file>