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4E888-2938-BE4C-1764-041E7F678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CC7733-AF77-C0DF-7FED-6C047C1D7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FC96C-3C25-D390-A9D1-5515EE92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61F2-FBED-454E-ABEF-9E01A4992462}" type="datetimeFigureOut">
              <a:rPr lang="es-AR" smtClean="0"/>
              <a:t>10/9/2025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C29401-4938-2971-7EF2-C8D381F2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83CB1-6123-9594-81FD-933D574A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F27A-AA8F-4A4C-9F58-FAC2B12FD0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409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91F36-7586-DB47-CAD3-CF8518D1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7A8448-42D2-AB12-1B02-DDB75DE1B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3838C-41FE-1301-CB25-D7073AAB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61F2-FBED-454E-ABEF-9E01A4992462}" type="datetimeFigureOut">
              <a:rPr lang="es-AR" smtClean="0"/>
              <a:t>10/9/2025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1FCBCB-19DC-6171-B2E0-4B9E06E3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52145-B76B-E732-2946-5E7727D7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F27A-AA8F-4A4C-9F58-FAC2B12FD0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134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C30558-BBA1-4378-9038-5D704C598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6C1B8C-65A7-B136-44DD-24129F4F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8FB50-3471-1D00-105E-862AF8CC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61F2-FBED-454E-ABEF-9E01A4992462}" type="datetimeFigureOut">
              <a:rPr lang="es-AR" smtClean="0"/>
              <a:t>10/9/2025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AA63E-0ABA-6ABF-123D-C38602E9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8C300D-0D47-16A5-17E2-D2D59EF5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F27A-AA8F-4A4C-9F58-FAC2B12FD0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10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805BB-12A2-3173-C815-0BB2DEDE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58A728-1F93-6E99-4B27-3866C7AF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A35746-28FA-66D0-302B-243195E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61F2-FBED-454E-ABEF-9E01A4992462}" type="datetimeFigureOut">
              <a:rPr lang="es-AR" smtClean="0"/>
              <a:t>10/9/2025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CA9C99-DD4F-514F-0035-B611498D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139C2-0D53-32E7-85C5-32FBECC8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F27A-AA8F-4A4C-9F58-FAC2B12FD0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029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6DE93-A443-452A-6DE0-F0040A54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38C6F5-ABE7-0A6B-F97D-7A09647B9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8A1890-07CA-124A-808E-61EC3703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61F2-FBED-454E-ABEF-9E01A4992462}" type="datetimeFigureOut">
              <a:rPr lang="es-AR" smtClean="0"/>
              <a:t>10/9/2025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2CF64-243B-CF71-649E-B636E38F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6AA7A3-0F79-4158-37E8-1AD2342C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F27A-AA8F-4A4C-9F58-FAC2B12FD0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413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8765-CAE2-0B34-431F-8A330DC4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E8EA55-0D30-D472-EE0B-9BD9E3D9A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ACA872-AD6D-7B0D-BFB0-5172EBD01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50B2D3-82A5-D4D9-FF67-53380F57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61F2-FBED-454E-ABEF-9E01A4992462}" type="datetimeFigureOut">
              <a:rPr lang="es-AR" smtClean="0"/>
              <a:t>10/9/2025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AC4E91-5136-601E-4197-4BF35439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D3B788-E945-68A6-B151-1C28BE4B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F27A-AA8F-4A4C-9F58-FAC2B12FD0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345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3FFBC-B5B7-9E5A-C87F-1FA3AC70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08DEB6-DFC0-FF9D-9A5C-E3990872D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5C61B1-A965-F88E-E2CF-EA489D612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98C7C1-3F18-6312-86F4-693795C69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6E3226-0270-E136-FC12-F9817C44F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1D393E-B954-85C2-F29C-2296D6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61F2-FBED-454E-ABEF-9E01A4992462}" type="datetimeFigureOut">
              <a:rPr lang="es-AR" smtClean="0"/>
              <a:t>10/9/2025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74BC9D-0EC8-C5FD-C344-286385D5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ABA393B-7BE5-09B6-9F87-44BA1ACE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F27A-AA8F-4A4C-9F58-FAC2B12FD0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21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D96CD-8DAB-D86F-0D11-869203D6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7E268F-095D-1B0A-FCEA-3C182A8C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61F2-FBED-454E-ABEF-9E01A4992462}" type="datetimeFigureOut">
              <a:rPr lang="es-AR" smtClean="0"/>
              <a:t>10/9/2025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F1EDA1-8967-47C7-588E-5C218C36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C217E-053F-2207-FD3A-38F44402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F27A-AA8F-4A4C-9F58-FAC2B12FD0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83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EAC61E-B1CF-B06F-E21F-ED9067D4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61F2-FBED-454E-ABEF-9E01A4992462}" type="datetimeFigureOut">
              <a:rPr lang="es-AR" smtClean="0"/>
              <a:t>10/9/2025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3AD2BF-7BC5-BA23-D03E-0F6C1964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617287-E317-0D7E-91CB-C805B535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F27A-AA8F-4A4C-9F58-FAC2B12FD0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160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1BA24-57F8-5D33-82EF-03963D1C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15BD4-FDAB-EE3C-923A-661CB6879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8D4912-BE42-C8D5-A261-FD4B0CFA0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B0FB09-E3B8-5CB8-F3ED-1299D5E0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61F2-FBED-454E-ABEF-9E01A4992462}" type="datetimeFigureOut">
              <a:rPr lang="es-AR" smtClean="0"/>
              <a:t>10/9/2025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8BBA79-F1EB-272B-25B4-55F818A9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62FCD-5B14-B459-038B-4852AE70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F27A-AA8F-4A4C-9F58-FAC2B12FD0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332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8F4D2-C13B-6C08-3808-731C5617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60D87CB-16F6-58D8-E1E3-154DC0973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DD6FD1-AFE1-9338-FDBD-506D19A63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D2A043-8F5B-A27D-937E-5E5D2298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61F2-FBED-454E-ABEF-9E01A4992462}" type="datetimeFigureOut">
              <a:rPr lang="es-AR" smtClean="0"/>
              <a:t>10/9/2025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3FBECC-D2F7-1F16-3FE7-E934A6CE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35D11B-14F3-41BA-F8C9-17646A5E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F27A-AA8F-4A4C-9F58-FAC2B12FD0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369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8E4BC9-F5A4-5845-2054-C60C0A3F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E9BD2C-360C-96A1-C937-9FD10699A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4185C-149C-952B-E56E-B807C1DC9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AC61F2-FBED-454E-ABEF-9E01A4992462}" type="datetimeFigureOut">
              <a:rPr lang="es-AR" smtClean="0"/>
              <a:t>10/9/2025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0A62E1-B5B7-9BED-21C6-9F2062A11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DD4195-DE38-1EC3-A9B0-E0AF39A7C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0F27A-AA8F-4A4C-9F58-FAC2B12FD0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538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DFD9B-A3AD-F842-AB37-5EFA82690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9600" b="1" u="sng" dirty="0">
                <a:latin typeface="Abadi" panose="020B0604020104020204" pitchFamily="34" charset="0"/>
              </a:rPr>
              <a:t>Memento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CED8D4-8D0B-D468-3BCD-5251ED220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>
              <a:latin typeface="Abadi" panose="020B0604020104020204" pitchFamily="34" charset="0"/>
            </a:endParaRPr>
          </a:p>
          <a:p>
            <a:r>
              <a:rPr lang="es-AR" dirty="0">
                <a:latin typeface="Abadi" panose="020B0604020104020204" pitchFamily="34" charset="0"/>
              </a:rPr>
              <a:t>Santiago </a:t>
            </a:r>
            <a:r>
              <a:rPr lang="es-AR" dirty="0" err="1">
                <a:latin typeface="Abadi" panose="020B0604020104020204" pitchFamily="34" charset="0"/>
              </a:rPr>
              <a:t>Temperini</a:t>
            </a:r>
            <a:endParaRPr lang="es-AR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9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11C78-CCA1-3D59-0607-DD3495A1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>
                <a:latin typeface="Abadi" panose="020B0604020104020204" pitchFamily="34" charset="0"/>
              </a:rPr>
              <a:t>Índice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EA7B94-2FD8-8419-128C-BF0F17FD5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10665" y="3339575"/>
            <a:ext cx="297068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sz="1600" dirty="0">
                <a:latin typeface="Abadi" panose="020B0604020104020204" pitchFamily="34" charset="0"/>
              </a:rPr>
              <a:t>1. </a:t>
            </a:r>
            <a:r>
              <a:rPr kumimoji="0" lang="es-AR" altLang="es-A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¿Qué es el patrón Memento?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AR" sz="1600" dirty="0">
                <a:latin typeface="Abadi" panose="020B0604020104020204" pitchFamily="34" charset="0"/>
              </a:rPr>
              <a:t>2. </a:t>
            </a:r>
            <a:r>
              <a:rPr lang="es-MX" sz="1600" dirty="0">
                <a:latin typeface="Abadi" panose="020B0604020104020204" pitchFamily="34" charset="0"/>
              </a:rPr>
              <a:t>Las 3 Partes </a:t>
            </a:r>
            <a:r>
              <a:rPr lang="es-AR" sz="1600" dirty="0">
                <a:latin typeface="Abadi" panose="020B0604020104020204" pitchFamily="34" charset="0"/>
              </a:rPr>
              <a:t>de Memento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AR" altLang="es-AR" sz="1600" dirty="0">
                <a:latin typeface="Abadi" panose="020B0604020104020204" pitchFamily="34" charset="0"/>
              </a:rPr>
              <a:t>3. </a:t>
            </a:r>
            <a:r>
              <a:rPr lang="es-MX" sz="1600" dirty="0">
                <a:latin typeface="Abadi" panose="020B0604020104020204" pitchFamily="34" charset="0"/>
              </a:rPr>
              <a:t>¿Cómo Funciona?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sz="1600" dirty="0">
                <a:latin typeface="Abadi" panose="020B0604020104020204" pitchFamily="34" charset="0"/>
              </a:rPr>
              <a:t>4. Motivación y Ventajas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AR" altLang="es-AR" sz="16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0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B2D8A-ABD1-F4C3-1832-7AA8F82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Abadi" panose="020B0604020104020204" pitchFamily="34" charset="0"/>
              </a:rPr>
              <a:t>¿Qué es el patrón Memento?</a:t>
            </a:r>
            <a:endParaRPr lang="es-AR" b="1" dirty="0">
              <a:latin typeface="Abadi" panose="020B0604020104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4B4B73-C660-6C6C-4DD8-EFAB7B97ED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5018" y="3557870"/>
            <a:ext cx="11319124" cy="88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s-MX" sz="1600" b="1" dirty="0"/>
              <a:t>   </a:t>
            </a:r>
            <a:r>
              <a:rPr lang="es-MX" sz="1600" b="1" dirty="0">
                <a:latin typeface="Abadi" panose="020B0604020104020204" pitchFamily="34" charset="0"/>
              </a:rPr>
              <a:t>Definición simple: </a:t>
            </a:r>
            <a:r>
              <a:rPr lang="es-MX" sz="1600" dirty="0">
                <a:latin typeface="Abadi" panose="020B0604020104020204" pitchFamily="34" charset="0"/>
              </a:rPr>
              <a:t>Es un patrón de diseño que permite guardar y restaurar el estado de un objeto sin violar la encapsulación.</a:t>
            </a:r>
            <a:br>
              <a:rPr lang="es-MX" sz="1600" dirty="0">
                <a:latin typeface="Abadi" panose="020B0604020104020204" pitchFamily="34" charset="0"/>
              </a:rPr>
            </a:br>
            <a:endParaRPr lang="es-MX" sz="1600" dirty="0">
              <a:latin typeface="Abadi" panose="020B0604020104020204" pitchFamily="34" charset="0"/>
            </a:endParaRPr>
          </a:p>
          <a:p>
            <a:pPr marL="0" indent="0" algn="just">
              <a:buNone/>
            </a:pPr>
            <a:r>
              <a:rPr lang="es-MX" sz="1600" b="1" dirty="0">
                <a:latin typeface="Abadi" panose="020B0604020104020204" pitchFamily="34" charset="0"/>
              </a:rPr>
              <a:t>   Analogía fácil: </a:t>
            </a:r>
            <a:r>
              <a:rPr lang="es-MX" sz="1600" dirty="0">
                <a:latin typeface="Abadi" panose="020B0604020104020204" pitchFamily="34" charset="0"/>
              </a:rPr>
              <a:t>Es como tener un "</a:t>
            </a:r>
            <a:r>
              <a:rPr lang="es-MX" sz="1600" dirty="0" err="1">
                <a:latin typeface="Abadi" panose="020B0604020104020204" pitchFamily="34" charset="0"/>
              </a:rPr>
              <a:t>Ctrl+Z</a:t>
            </a:r>
            <a:r>
              <a:rPr lang="es-MX" sz="1600" dirty="0">
                <a:latin typeface="Abadi" panose="020B0604020104020204" pitchFamily="34" charset="0"/>
              </a:rPr>
              <a:t>" (deshacer) en tu aplicación, pero programado por ti.</a:t>
            </a:r>
          </a:p>
        </p:txBody>
      </p:sp>
    </p:spTree>
    <p:extLst>
      <p:ext uri="{BB962C8B-B14F-4D97-AF65-F5344CB8AC3E}">
        <p14:creationId xmlns:p14="http://schemas.microsoft.com/office/powerpoint/2010/main" val="80709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43477-EC15-A1C9-0004-D1A5C791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badi" panose="020B0604020104020204" pitchFamily="34" charset="0"/>
              </a:rPr>
              <a:t> </a:t>
            </a:r>
            <a:r>
              <a:rPr lang="es-MX" b="1" dirty="0">
                <a:latin typeface="Abadi" panose="020B0604020104020204" pitchFamily="34" charset="0"/>
              </a:rPr>
              <a:t>Las 3 Partes del Patrón</a:t>
            </a:r>
            <a:br>
              <a:rPr lang="es-MX" dirty="0">
                <a:latin typeface="Abadi" panose="020B0604020104020204" pitchFamily="34" charset="0"/>
              </a:rPr>
            </a:br>
            <a:endParaRPr lang="es-AR" b="1" dirty="0">
              <a:latin typeface="Abadi" panose="020B0604020104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854731-F431-3D42-BFF1-EC378EACF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82404"/>
            <a:ext cx="6817892" cy="523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s-MX" sz="1600" dirty="0">
                <a:latin typeface="Abadi" panose="020B0604020104020204" pitchFamily="34" charset="0"/>
              </a:rPr>
              <a:t> 1. </a:t>
            </a:r>
            <a:r>
              <a:rPr lang="es-MX" sz="1600" b="1" dirty="0">
                <a:latin typeface="Abadi" panose="020B0604020104020204" pitchFamily="34" charset="0"/>
              </a:rPr>
              <a:t>MEMENTO</a:t>
            </a:r>
            <a:r>
              <a:rPr lang="es-MX" sz="1600" dirty="0">
                <a:latin typeface="Abadi" panose="020B0604020104020204" pitchFamily="34" charset="0"/>
              </a:rPr>
              <a:t> </a:t>
            </a:r>
          </a:p>
          <a:p>
            <a:pPr marL="0" indent="0">
              <a:buNone/>
            </a:pPr>
            <a:r>
              <a:rPr lang="es-MX" sz="1600" dirty="0">
                <a:latin typeface="Abadi" panose="020B0604020104020204" pitchFamily="34" charset="0"/>
              </a:rPr>
              <a:t>   - </a:t>
            </a:r>
            <a:r>
              <a:rPr lang="es-MX" sz="1600" b="1" dirty="0">
                <a:latin typeface="Abadi" panose="020B0604020104020204" pitchFamily="34" charset="0"/>
              </a:rPr>
              <a:t>¿Qué es?</a:t>
            </a:r>
            <a:r>
              <a:rPr lang="es-MX" sz="1600" dirty="0">
                <a:latin typeface="Abadi" panose="020B0604020104020204" pitchFamily="34" charset="0"/>
              </a:rPr>
              <a:t>: Una "fotografía" del estado</a:t>
            </a:r>
          </a:p>
          <a:p>
            <a:pPr marL="0" indent="0">
              <a:buNone/>
            </a:pPr>
            <a:r>
              <a:rPr lang="es-MX" sz="1600" dirty="0">
                <a:latin typeface="Abadi" panose="020B0604020104020204" pitchFamily="34" charset="0"/>
              </a:rPr>
              <a:t>   - </a:t>
            </a:r>
            <a:r>
              <a:rPr lang="es-MX" sz="1600" b="1" dirty="0">
                <a:latin typeface="Abadi" panose="020B0604020104020204" pitchFamily="34" charset="0"/>
              </a:rPr>
              <a:t>¿Para qué?</a:t>
            </a:r>
            <a:r>
              <a:rPr lang="es-MX" sz="1600" dirty="0">
                <a:latin typeface="Abadi" panose="020B0604020104020204" pitchFamily="34" charset="0"/>
              </a:rPr>
              <a:t>: Guarda cómo estaba el objeto en un momento específico</a:t>
            </a:r>
          </a:p>
          <a:p>
            <a:pPr marL="0" indent="0">
              <a:buNone/>
            </a:pPr>
            <a:r>
              <a:rPr lang="es-MX" sz="1600" dirty="0">
                <a:latin typeface="Abadi" panose="020B0604020104020204" pitchFamily="34" charset="0"/>
              </a:rPr>
              <a:t>   - </a:t>
            </a:r>
            <a:r>
              <a:rPr lang="es-MX" sz="1600" b="1" dirty="0">
                <a:latin typeface="Abadi" panose="020B0604020104020204" pitchFamily="34" charset="0"/>
              </a:rPr>
              <a:t>Analogía</a:t>
            </a:r>
            <a:r>
              <a:rPr lang="es-MX" sz="1600" dirty="0">
                <a:latin typeface="Abadi" panose="020B0604020104020204" pitchFamily="34" charset="0"/>
              </a:rPr>
              <a:t>: Como una instantánea de tu pantalla</a:t>
            </a:r>
          </a:p>
          <a:p>
            <a:pPr marL="0" indent="0">
              <a:buNone/>
            </a:pPr>
            <a:endParaRPr lang="es-MX" sz="16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s-MX" sz="1600" dirty="0">
                <a:latin typeface="Abadi" panose="020B0604020104020204" pitchFamily="34" charset="0"/>
              </a:rPr>
              <a:t>2. </a:t>
            </a:r>
            <a:r>
              <a:rPr lang="es-MX" sz="1600" b="1" dirty="0">
                <a:latin typeface="Abadi" panose="020B0604020104020204" pitchFamily="34" charset="0"/>
              </a:rPr>
              <a:t>ORIGINATOR</a:t>
            </a:r>
            <a:r>
              <a:rPr lang="es-MX" sz="1600" dirty="0">
                <a:latin typeface="Abadi" panose="020B0604020104020204" pitchFamily="34" charset="0"/>
              </a:rPr>
              <a:t> </a:t>
            </a:r>
          </a:p>
          <a:p>
            <a:pPr marL="0" indent="0">
              <a:buNone/>
            </a:pPr>
            <a:r>
              <a:rPr lang="es-MX" sz="1600" dirty="0">
                <a:latin typeface="Abadi" panose="020B0604020104020204" pitchFamily="34" charset="0"/>
              </a:rPr>
              <a:t>   - </a:t>
            </a:r>
            <a:r>
              <a:rPr lang="es-MX" sz="1600" b="1" dirty="0">
                <a:latin typeface="Abadi" panose="020B0604020104020204" pitchFamily="34" charset="0"/>
              </a:rPr>
              <a:t>¿Qué es?</a:t>
            </a:r>
            <a:r>
              <a:rPr lang="es-MX" sz="1600" dirty="0">
                <a:latin typeface="Abadi" panose="020B0604020104020204" pitchFamily="34" charset="0"/>
              </a:rPr>
              <a:t>: El objeto que queremos guardar/restaurar</a:t>
            </a:r>
          </a:p>
          <a:p>
            <a:pPr marL="0" indent="0">
              <a:buNone/>
            </a:pPr>
            <a:r>
              <a:rPr lang="es-MX" sz="1600" dirty="0">
                <a:latin typeface="Abadi" panose="020B0604020104020204" pitchFamily="34" charset="0"/>
              </a:rPr>
              <a:t>   - </a:t>
            </a:r>
            <a:r>
              <a:rPr lang="es-MX" sz="1600" b="1" dirty="0">
                <a:latin typeface="Abadi" panose="020B0604020104020204" pitchFamily="34" charset="0"/>
              </a:rPr>
              <a:t>¿Para qué?</a:t>
            </a:r>
            <a:r>
              <a:rPr lang="es-MX" sz="1600" dirty="0">
                <a:latin typeface="Abadi" panose="020B0604020104020204" pitchFamily="34" charset="0"/>
              </a:rPr>
              <a:t>: Maneja su propio estado y puede crear/restaurar mementos</a:t>
            </a:r>
          </a:p>
          <a:p>
            <a:pPr marL="0" indent="0">
              <a:buNone/>
            </a:pPr>
            <a:r>
              <a:rPr lang="es-MX" sz="1600" dirty="0">
                <a:latin typeface="Abadi" panose="020B0604020104020204" pitchFamily="34" charset="0"/>
              </a:rPr>
              <a:t>   - </a:t>
            </a:r>
            <a:r>
              <a:rPr lang="es-MX" sz="1600" b="1" dirty="0">
                <a:latin typeface="Abadi" panose="020B0604020104020204" pitchFamily="34" charset="0"/>
              </a:rPr>
              <a:t>Analogía</a:t>
            </a:r>
            <a:r>
              <a:rPr lang="es-MX" sz="1600" dirty="0">
                <a:latin typeface="Abadi" panose="020B0604020104020204" pitchFamily="34" charset="0"/>
              </a:rPr>
              <a:t>: Como un editor de texto que puede guardar y cargar archivos</a:t>
            </a:r>
          </a:p>
          <a:p>
            <a:pPr marL="0" indent="0">
              <a:buNone/>
            </a:pPr>
            <a:endParaRPr lang="es-MX" sz="16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s-MX" sz="1600" dirty="0">
                <a:latin typeface="Abadi" panose="020B0604020104020204" pitchFamily="34" charset="0"/>
              </a:rPr>
              <a:t>3. </a:t>
            </a:r>
            <a:r>
              <a:rPr lang="es-MX" sz="1600" b="1" dirty="0">
                <a:latin typeface="Abadi" panose="020B0604020104020204" pitchFamily="34" charset="0"/>
              </a:rPr>
              <a:t>CARETAKER</a:t>
            </a:r>
            <a:r>
              <a:rPr lang="es-MX" sz="1600" dirty="0">
                <a:latin typeface="Abadi" panose="020B0604020104020204" pitchFamily="34" charset="0"/>
              </a:rPr>
              <a:t> </a:t>
            </a:r>
          </a:p>
          <a:p>
            <a:pPr marL="0" indent="0">
              <a:buNone/>
            </a:pPr>
            <a:r>
              <a:rPr lang="es-MX" sz="1600" dirty="0">
                <a:latin typeface="Abadi" panose="020B0604020104020204" pitchFamily="34" charset="0"/>
              </a:rPr>
              <a:t>   - </a:t>
            </a:r>
            <a:r>
              <a:rPr lang="es-MX" sz="1600" b="1" dirty="0">
                <a:latin typeface="Abadi" panose="020B0604020104020204" pitchFamily="34" charset="0"/>
              </a:rPr>
              <a:t>¿Qué es?</a:t>
            </a:r>
            <a:r>
              <a:rPr lang="es-MX" sz="1600" dirty="0">
                <a:latin typeface="Abadi" panose="020B0604020104020204" pitchFamily="34" charset="0"/>
              </a:rPr>
              <a:t>: El que maneja las "fotografías"</a:t>
            </a:r>
          </a:p>
          <a:p>
            <a:pPr marL="0" indent="0">
              <a:buNone/>
            </a:pPr>
            <a:r>
              <a:rPr lang="es-MX" sz="1600" dirty="0">
                <a:latin typeface="Abadi" panose="020B0604020104020204" pitchFamily="34" charset="0"/>
              </a:rPr>
              <a:t>   - </a:t>
            </a:r>
            <a:r>
              <a:rPr lang="es-MX" sz="1600" b="1" dirty="0">
                <a:latin typeface="Abadi" panose="020B0604020104020204" pitchFamily="34" charset="0"/>
              </a:rPr>
              <a:t>¿Para qué?</a:t>
            </a:r>
            <a:r>
              <a:rPr lang="es-MX" sz="1600" dirty="0">
                <a:latin typeface="Abadi" panose="020B0604020104020204" pitchFamily="34" charset="0"/>
              </a:rPr>
              <a:t>: Almacena y devuelve los mementos</a:t>
            </a:r>
          </a:p>
          <a:p>
            <a:pPr marL="0" indent="0">
              <a:buNone/>
            </a:pPr>
            <a:r>
              <a:rPr lang="es-MX" sz="1600" dirty="0">
                <a:latin typeface="Abadi" panose="020B0604020104020204" pitchFamily="34" charset="0"/>
              </a:rPr>
              <a:t>   - </a:t>
            </a:r>
            <a:r>
              <a:rPr lang="es-MX" sz="1600" b="1" dirty="0">
                <a:latin typeface="Abadi" panose="020B0604020104020204" pitchFamily="34" charset="0"/>
              </a:rPr>
              <a:t>Analogía</a:t>
            </a:r>
            <a:r>
              <a:rPr lang="es-MX" sz="1600" dirty="0">
                <a:latin typeface="Abadi" panose="020B0604020104020204" pitchFamily="34" charset="0"/>
              </a:rPr>
              <a:t>: Como un álbum de fotos que guarda todas las instantáneas</a:t>
            </a:r>
          </a:p>
        </p:txBody>
      </p:sp>
    </p:spTree>
    <p:extLst>
      <p:ext uri="{BB962C8B-B14F-4D97-AF65-F5344CB8AC3E}">
        <p14:creationId xmlns:p14="http://schemas.microsoft.com/office/powerpoint/2010/main" val="253267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6B36E-91A1-5BCB-4535-2DC56C9C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Abadi" panose="020B0604020104020204" pitchFamily="34" charset="0"/>
              </a:rPr>
              <a:t>¿Cómo Funciona?</a:t>
            </a:r>
            <a:br>
              <a:rPr lang="es-MX" dirty="0">
                <a:latin typeface="Abadi" panose="020B0604020104020204" pitchFamily="34" charset="0"/>
              </a:rPr>
            </a:br>
            <a:endParaRPr lang="es-AR" dirty="0">
              <a:latin typeface="Abadi" panose="020B0604020104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BA1993-5411-4FEE-1EAF-0BB6A36B0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s-MX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s-MX" b="1" dirty="0">
                <a:latin typeface="Abadi" panose="020B0604020104020204" pitchFamily="34" charset="0"/>
              </a:rPr>
              <a:t>Proceso de Guardar</a:t>
            </a:r>
            <a:r>
              <a:rPr lang="es-MX" dirty="0">
                <a:latin typeface="Abadi" panose="020B0604020104020204" pitchFamily="34" charset="0"/>
              </a:rPr>
              <a:t>: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1. El usuario hace una acción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2. </a:t>
            </a:r>
            <a:r>
              <a:rPr lang="es-MX" b="1" dirty="0">
                <a:latin typeface="Abadi" panose="020B0604020104020204" pitchFamily="34" charset="0"/>
              </a:rPr>
              <a:t>Antes </a:t>
            </a:r>
            <a:r>
              <a:rPr lang="es-MX" dirty="0">
                <a:latin typeface="Abadi" panose="020B0604020104020204" pitchFamily="34" charset="0"/>
              </a:rPr>
              <a:t>de hacer el cambio, guardamos el estado actual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3. Hacemos el cambio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4. El usuario ve el resultado</a:t>
            </a:r>
          </a:p>
          <a:p>
            <a:pPr marL="0" indent="0">
              <a:buNone/>
            </a:pPr>
            <a:br>
              <a:rPr lang="es-MX" dirty="0">
                <a:latin typeface="Abadi" panose="020B0604020104020204" pitchFamily="34" charset="0"/>
              </a:rPr>
            </a:br>
            <a:endParaRPr lang="es-MX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s-MX" b="1" dirty="0">
                <a:latin typeface="Abadi" panose="020B0604020104020204" pitchFamily="34" charset="0"/>
              </a:rPr>
              <a:t>Proceso de Restaurar</a:t>
            </a:r>
            <a:r>
              <a:rPr lang="es-MX" dirty="0">
                <a:latin typeface="Abadi" panose="020B0604020104020204" pitchFamily="34" charset="0"/>
              </a:rPr>
              <a:t>: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1. El usuario hace clic en "</a:t>
            </a:r>
            <a:r>
              <a:rPr lang="es-MX" dirty="0" err="1">
                <a:latin typeface="Abadi" panose="020B0604020104020204" pitchFamily="34" charset="0"/>
              </a:rPr>
              <a:t>Undo</a:t>
            </a:r>
            <a:r>
              <a:rPr lang="es-MX" dirty="0">
                <a:latin typeface="Abadi" panose="020B0604020104020204" pitchFamily="34" charset="0"/>
              </a:rPr>
              <a:t>"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2. Pedimos la última "fotografía" guardada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3. Restauramos el estado desde esa fotografía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4. El usuario ve el estado anterior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154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25DE0-1BF1-A54B-C7DE-53832482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Abadi" panose="020B0604020104020204" pitchFamily="34" charset="0"/>
              </a:rPr>
              <a:t>Motivación y Ventajas</a:t>
            </a:r>
            <a:endParaRPr lang="es-AR" dirty="0">
              <a:latin typeface="Abadi" panose="020B0604020104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2408E-A50E-DD84-D3A1-9AE1D514D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s-MX" dirty="0"/>
            </a:br>
            <a:endParaRPr lang="es-MX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s-MX" b="1" dirty="0">
                <a:latin typeface="Abadi" panose="020B0604020104020204" pitchFamily="34" charset="0"/>
              </a:rPr>
              <a:t>1. Problema que Resuelve</a:t>
            </a:r>
            <a:r>
              <a:rPr lang="es-MX" dirty="0">
                <a:latin typeface="Abadi" panose="020B0604020104020204" pitchFamily="34" charset="0"/>
              </a:rPr>
              <a:t>: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- "Imaginen que están escribiendo en Word y quieren deshacer algo"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- "El patrón Memento es como programar esa funcionalidad de 'deshacer'"</a:t>
            </a:r>
          </a:p>
          <a:p>
            <a:pPr marL="0" indent="0">
              <a:buNone/>
            </a:pPr>
            <a:br>
              <a:rPr lang="es-MX" dirty="0">
                <a:latin typeface="Abadi" panose="020B0604020104020204" pitchFamily="34" charset="0"/>
              </a:rPr>
            </a:br>
            <a:endParaRPr lang="es-MX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s-MX" b="1" dirty="0">
                <a:latin typeface="Abadi" panose="020B0604020104020204" pitchFamily="34" charset="0"/>
              </a:rPr>
              <a:t>2. Ventajas</a:t>
            </a:r>
            <a:r>
              <a:rPr lang="es-MX" dirty="0">
                <a:latin typeface="Abadi" panose="020B0604020104020204" pitchFamily="34" charset="0"/>
              </a:rPr>
              <a:t>: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-  </a:t>
            </a:r>
            <a:r>
              <a:rPr lang="es-MX" b="1" dirty="0">
                <a:latin typeface="Abadi" panose="020B0604020104020204" pitchFamily="34" charset="0"/>
              </a:rPr>
              <a:t>Deshacer/Rehacer</a:t>
            </a:r>
            <a:r>
              <a:rPr lang="es-MX" dirty="0">
                <a:latin typeface="Abadi" panose="020B0604020104020204" pitchFamily="34" charset="0"/>
              </a:rPr>
              <a:t>: Como </a:t>
            </a:r>
            <a:r>
              <a:rPr lang="es-MX" dirty="0" err="1">
                <a:latin typeface="Abadi" panose="020B0604020104020204" pitchFamily="34" charset="0"/>
              </a:rPr>
              <a:t>Ctrl+Z</a:t>
            </a:r>
            <a:r>
              <a:rPr lang="es-MX" dirty="0">
                <a:latin typeface="Abadi" panose="020B0604020104020204" pitchFamily="34" charset="0"/>
              </a:rPr>
              <a:t> y </a:t>
            </a:r>
            <a:r>
              <a:rPr lang="es-MX" dirty="0" err="1">
                <a:latin typeface="Abadi" panose="020B0604020104020204" pitchFamily="34" charset="0"/>
              </a:rPr>
              <a:t>Ctrl+Y</a:t>
            </a:r>
            <a:endParaRPr lang="es-MX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-  </a:t>
            </a:r>
            <a:r>
              <a:rPr lang="es-MX" b="1" dirty="0">
                <a:latin typeface="Abadi" panose="020B0604020104020204" pitchFamily="34" charset="0"/>
              </a:rPr>
              <a:t>Historial</a:t>
            </a:r>
            <a:r>
              <a:rPr lang="es-MX" dirty="0">
                <a:latin typeface="Abadi" panose="020B0604020104020204" pitchFamily="34" charset="0"/>
              </a:rPr>
              <a:t>: Guarda todos los estados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-  </a:t>
            </a:r>
            <a:r>
              <a:rPr lang="es-MX" b="1" dirty="0">
                <a:latin typeface="Abadi" panose="020B0604020104020204" pitchFamily="34" charset="0"/>
              </a:rPr>
              <a:t>Seguridad</a:t>
            </a:r>
            <a:r>
              <a:rPr lang="es-MX" dirty="0">
                <a:latin typeface="Abadi" panose="020B0604020104020204" pitchFamily="34" charset="0"/>
              </a:rPr>
              <a:t>: No pierdes trabajo</a:t>
            </a:r>
          </a:p>
          <a:p>
            <a:pPr marL="0" indent="0">
              <a:buNone/>
            </a:pPr>
            <a:r>
              <a:rPr lang="es-MX" dirty="0">
                <a:latin typeface="Abadi" panose="020B0604020104020204" pitchFamily="34" charset="0"/>
              </a:rPr>
              <a:t>-  </a:t>
            </a:r>
            <a:r>
              <a:rPr lang="es-MX" b="1" dirty="0">
                <a:latin typeface="Abadi" panose="020B0604020104020204" pitchFamily="34" charset="0"/>
              </a:rPr>
              <a:t>Flexibilidad</a:t>
            </a:r>
            <a:r>
              <a:rPr lang="es-MX" dirty="0">
                <a:latin typeface="Abadi" panose="020B0604020104020204" pitchFamily="34" charset="0"/>
              </a:rPr>
              <a:t>: Puedes volver a cualquier punto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87053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379</Words>
  <Application>Microsoft Office PowerPoint</Application>
  <PresentationFormat>Panorámica</PresentationFormat>
  <Paragraphs>51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Abadi</vt:lpstr>
      <vt:lpstr>Aptos</vt:lpstr>
      <vt:lpstr>Aptos Display</vt:lpstr>
      <vt:lpstr>Arial</vt:lpstr>
      <vt:lpstr>Tema de Office</vt:lpstr>
      <vt:lpstr>Memento</vt:lpstr>
      <vt:lpstr>Índice</vt:lpstr>
      <vt:lpstr>¿Qué es el patrón Memento?</vt:lpstr>
      <vt:lpstr> Las 3 Partes del Patrón </vt:lpstr>
      <vt:lpstr>¿Cómo Funciona? </vt:lpstr>
      <vt:lpstr>Motivación y Ventajas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 Tmemcgdepg</dc:creator>
  <cp:lastModifiedBy>Santi Tmemcgdepg</cp:lastModifiedBy>
  <cp:revision>3</cp:revision>
  <dcterms:created xsi:type="dcterms:W3CDTF">2025-09-04T14:08:36Z</dcterms:created>
  <dcterms:modified xsi:type="dcterms:W3CDTF">2025-09-10T17:36:54Z</dcterms:modified>
</cp:coreProperties>
</file>