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74" r:id="rId7"/>
    <p:sldId id="270" r:id="rId8"/>
    <p:sldId id="271" r:id="rId9"/>
    <p:sldId id="272" r:id="rId10"/>
    <p:sldId id="27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C3CBE-C13F-479A-83E0-3A9F66E33821}" v="10" dt="2025-06-11T11:56:29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5E7C3CBE-C13F-479A-83E0-3A9F66E33821}"/>
    <pc:docChg chg="undo custSel addSld delSld modSld">
      <pc:chgData name="Ben Jones (Ben Jones)" userId="e6e8a0f3-34fe-4d14-b7ab-3a9f1769fff2" providerId="ADAL" clId="{5E7C3CBE-C13F-479A-83E0-3A9F66E33821}" dt="2025-06-11T13:07:46.055" v="472" actId="948"/>
      <pc:docMkLst>
        <pc:docMk/>
      </pc:docMkLst>
      <pc:sldChg chg="modSp mod">
        <pc:chgData name="Ben Jones (Ben Jones)" userId="e6e8a0f3-34fe-4d14-b7ab-3a9f1769fff2" providerId="ADAL" clId="{5E7C3CBE-C13F-479A-83E0-3A9F66E33821}" dt="2025-06-10T12:05:48.298" v="8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5E7C3CBE-C13F-479A-83E0-3A9F66E33821}" dt="2025-06-10T12:05:48.298" v="8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5E7C3CBE-C13F-479A-83E0-3A9F66E33821}" dt="2025-06-11T11:59:51.334" v="430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5E7C3CBE-C13F-479A-83E0-3A9F66E33821}" dt="2025-06-11T11:59:51.334" v="430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3539071505" sldId="261"/>
        </pc:sldMkLst>
      </pc:sldChg>
      <pc:sldChg chg="modSp mod">
        <pc:chgData name="Ben Jones (Ben Jones)" userId="e6e8a0f3-34fe-4d14-b7ab-3a9f1769fff2" providerId="ADAL" clId="{5E7C3CBE-C13F-479A-83E0-3A9F66E33821}" dt="2025-06-11T11:57:02.261" v="29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5E7C3CBE-C13F-479A-83E0-3A9F66E33821}" dt="2025-06-11T11:56:34.116" v="215" actId="6549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5E7C3CBE-C13F-479A-83E0-3A9F66E33821}" dt="2025-06-11T11:57:02.261" v="29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2:02:03.859" v="434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5E7C3CBE-C13F-479A-83E0-3A9F66E33821}" dt="2025-06-11T12:02:03.859" v="434" actId="20577"/>
          <ac:spMkLst>
            <pc:docMk/>
            <pc:sldMk cId="549990195" sldId="264"/>
            <ac:spMk id="10" creationId="{400FA594-97CE-8BD3-D0B0-58075BCDEA2F}"/>
          </ac:spMkLst>
        </pc:spChg>
        <pc:picChg chg="mod">
          <ac:chgData name="Ben Jones (Ben Jones)" userId="e6e8a0f3-34fe-4d14-b7ab-3a9f1769fff2" providerId="ADAL" clId="{5E7C3CBE-C13F-479A-83E0-3A9F66E33821}" dt="2025-06-11T11:47:40.517" v="11" actId="14826"/>
          <ac:picMkLst>
            <pc:docMk/>
            <pc:sldMk cId="549990195" sldId="264"/>
            <ac:picMk id="3" creationId="{0A4946D7-D489-5D8A-F199-89C94DED1838}"/>
          </ac:picMkLst>
        </pc:pic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546578239" sldId="265"/>
        </pc:sldMkLst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628338777" sldId="266"/>
        </pc:sldMkLst>
      </pc:sldChg>
      <pc:sldChg chg="modSp del mod">
        <pc:chgData name="Ben Jones (Ben Jones)" userId="e6e8a0f3-34fe-4d14-b7ab-3a9f1769fff2" providerId="ADAL" clId="{5E7C3CBE-C13F-479A-83E0-3A9F66E33821}" dt="2025-06-11T12:00:11.948" v="431" actId="2696"/>
        <pc:sldMkLst>
          <pc:docMk/>
          <pc:sldMk cId="525501252" sldId="267"/>
        </pc:sldMkLst>
        <pc:spChg chg="mod">
          <ac:chgData name="Ben Jones (Ben Jones)" userId="e6e8a0f3-34fe-4d14-b7ab-3a9f1769fff2" providerId="ADAL" clId="{5E7C3CBE-C13F-479A-83E0-3A9F66E33821}" dt="2025-06-10T12:05:24.939" v="7" actId="20577"/>
          <ac:spMkLst>
            <pc:docMk/>
            <pc:sldMk cId="525501252" sldId="267"/>
            <ac:spMk id="3" creationId="{55D2AEAE-B87B-B831-1DC0-2D5719D54B21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3:06:59.911" v="467" actId="948"/>
        <pc:sldMkLst>
          <pc:docMk/>
          <pc:sldMk cId="4286823996" sldId="268"/>
        </pc:sldMkLst>
        <pc:spChg chg="mod">
          <ac:chgData name="Ben Jones (Ben Jones)" userId="e6e8a0f3-34fe-4d14-b7ab-3a9f1769fff2" providerId="ADAL" clId="{5E7C3CBE-C13F-479A-83E0-3A9F66E33821}" dt="2025-06-11T12:04:57.677" v="452" actId="20577"/>
          <ac:spMkLst>
            <pc:docMk/>
            <pc:sldMk cId="4286823996" sldId="268"/>
            <ac:spMk id="2" creationId="{1014C040-0011-B132-BBB4-963A422BA42C}"/>
          </ac:spMkLst>
        </pc:spChg>
        <pc:spChg chg="mod">
          <ac:chgData name="Ben Jones (Ben Jones)" userId="e6e8a0f3-34fe-4d14-b7ab-3a9f1769fff2" providerId="ADAL" clId="{5E7C3CBE-C13F-479A-83E0-3A9F66E33821}" dt="2025-06-11T13:06:59.911" v="467" actId="948"/>
          <ac:spMkLst>
            <pc:docMk/>
            <pc:sldMk cId="4286823996" sldId="268"/>
            <ac:spMk id="3" creationId="{10BF6715-B6F1-BE80-23EB-752BDCA181D5}"/>
          </ac:spMkLst>
        </pc:spChg>
      </pc:sldChg>
      <pc:sldChg chg="new del">
        <pc:chgData name="Ben Jones (Ben Jones)" userId="e6e8a0f3-34fe-4d14-b7ab-3a9f1769fff2" providerId="ADAL" clId="{5E7C3CBE-C13F-479A-83E0-3A9F66E33821}" dt="2025-06-11T11:54:42.959" v="201" actId="2696"/>
        <pc:sldMkLst>
          <pc:docMk/>
          <pc:sldMk cId="2483779420" sldId="269"/>
        </pc:sldMkLst>
      </pc:sldChg>
      <pc:sldChg chg="modSp add mod">
        <pc:chgData name="Ben Jones (Ben Jones)" userId="e6e8a0f3-34fe-4d14-b7ab-3a9f1769fff2" providerId="ADAL" clId="{5E7C3CBE-C13F-479A-83E0-3A9F66E33821}" dt="2025-06-11T13:07:17.545" v="469" actId="948"/>
        <pc:sldMkLst>
          <pc:docMk/>
          <pc:sldMk cId="3357493407" sldId="270"/>
        </pc:sldMkLst>
        <pc:spChg chg="mod">
          <ac:chgData name="Ben Jones (Ben Jones)" userId="e6e8a0f3-34fe-4d14-b7ab-3a9f1769fff2" providerId="ADAL" clId="{5E7C3CBE-C13F-479A-83E0-3A9F66E33821}" dt="2025-06-11T11:50:55.919" v="96" actId="313"/>
          <ac:spMkLst>
            <pc:docMk/>
            <pc:sldMk cId="3357493407" sldId="270"/>
            <ac:spMk id="2" creationId="{DB5534D5-B2A0-9E61-585C-4CC06EA10EEB}"/>
          </ac:spMkLst>
        </pc:spChg>
        <pc:spChg chg="mod">
          <ac:chgData name="Ben Jones (Ben Jones)" userId="e6e8a0f3-34fe-4d14-b7ab-3a9f1769fff2" providerId="ADAL" clId="{5E7C3CBE-C13F-479A-83E0-3A9F66E33821}" dt="2025-06-11T13:07:17.545" v="469" actId="948"/>
          <ac:spMkLst>
            <pc:docMk/>
            <pc:sldMk cId="3357493407" sldId="270"/>
            <ac:spMk id="3" creationId="{C2C8DF3B-9ABB-07C7-805D-34BABB6E0262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3:07:28.762" v="470" actId="948"/>
        <pc:sldMkLst>
          <pc:docMk/>
          <pc:sldMk cId="3935255901" sldId="271"/>
        </pc:sldMkLst>
        <pc:spChg chg="mod">
          <ac:chgData name="Ben Jones (Ben Jones)" userId="e6e8a0f3-34fe-4d14-b7ab-3a9f1769fff2" providerId="ADAL" clId="{5E7C3CBE-C13F-479A-83E0-3A9F66E33821}" dt="2025-06-11T11:51:02.847" v="103" actId="20577"/>
          <ac:spMkLst>
            <pc:docMk/>
            <pc:sldMk cId="3935255901" sldId="271"/>
            <ac:spMk id="2" creationId="{2227B6A9-C82E-2DD9-7DB3-45D6EA88C8A3}"/>
          </ac:spMkLst>
        </pc:spChg>
        <pc:spChg chg="mod">
          <ac:chgData name="Ben Jones (Ben Jones)" userId="e6e8a0f3-34fe-4d14-b7ab-3a9f1769fff2" providerId="ADAL" clId="{5E7C3CBE-C13F-479A-83E0-3A9F66E33821}" dt="2025-06-11T13:07:28.762" v="470" actId="948"/>
          <ac:spMkLst>
            <pc:docMk/>
            <pc:sldMk cId="3935255901" sldId="271"/>
            <ac:spMk id="3" creationId="{86FA9FFB-5055-BFCD-164D-DE40409E9218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3:07:38.184" v="471" actId="948"/>
        <pc:sldMkLst>
          <pc:docMk/>
          <pc:sldMk cId="3954115330" sldId="272"/>
        </pc:sldMkLst>
        <pc:spChg chg="mod">
          <ac:chgData name="Ben Jones (Ben Jones)" userId="e6e8a0f3-34fe-4d14-b7ab-3a9f1769fff2" providerId="ADAL" clId="{5E7C3CBE-C13F-479A-83E0-3A9F66E33821}" dt="2025-06-11T11:53:50.557" v="157" actId="313"/>
          <ac:spMkLst>
            <pc:docMk/>
            <pc:sldMk cId="3954115330" sldId="272"/>
            <ac:spMk id="2" creationId="{528E37FF-521C-1B29-E323-AC7353AE025D}"/>
          </ac:spMkLst>
        </pc:spChg>
        <pc:spChg chg="mod">
          <ac:chgData name="Ben Jones (Ben Jones)" userId="e6e8a0f3-34fe-4d14-b7ab-3a9f1769fff2" providerId="ADAL" clId="{5E7C3CBE-C13F-479A-83E0-3A9F66E33821}" dt="2025-06-11T13:07:38.184" v="471" actId="948"/>
          <ac:spMkLst>
            <pc:docMk/>
            <pc:sldMk cId="3954115330" sldId="272"/>
            <ac:spMk id="3" creationId="{58228046-57AE-2A32-24F6-F698D2B780B5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3:07:46.055" v="472" actId="948"/>
        <pc:sldMkLst>
          <pc:docMk/>
          <pc:sldMk cId="3561427741" sldId="273"/>
        </pc:sldMkLst>
        <pc:spChg chg="mod">
          <ac:chgData name="Ben Jones (Ben Jones)" userId="e6e8a0f3-34fe-4d14-b7ab-3a9f1769fff2" providerId="ADAL" clId="{5E7C3CBE-C13F-479A-83E0-3A9F66E33821}" dt="2025-06-11T11:54:13.294" v="175" actId="20577"/>
          <ac:spMkLst>
            <pc:docMk/>
            <pc:sldMk cId="3561427741" sldId="273"/>
            <ac:spMk id="2" creationId="{F42EB0A4-F3A7-981F-DD85-195F162ACF98}"/>
          </ac:spMkLst>
        </pc:spChg>
        <pc:spChg chg="mod">
          <ac:chgData name="Ben Jones (Ben Jones)" userId="e6e8a0f3-34fe-4d14-b7ab-3a9f1769fff2" providerId="ADAL" clId="{5E7C3CBE-C13F-479A-83E0-3A9F66E33821}" dt="2025-06-11T13:07:46.055" v="472" actId="948"/>
          <ac:spMkLst>
            <pc:docMk/>
            <pc:sldMk cId="3561427741" sldId="273"/>
            <ac:spMk id="3" creationId="{19927C9F-B595-0DA0-D9E0-072FFA8A4050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3:07:09.660" v="468" actId="948"/>
        <pc:sldMkLst>
          <pc:docMk/>
          <pc:sldMk cId="1196129529" sldId="274"/>
        </pc:sldMkLst>
        <pc:spChg chg="mod">
          <ac:chgData name="Ben Jones (Ben Jones)" userId="e6e8a0f3-34fe-4d14-b7ab-3a9f1769fff2" providerId="ADAL" clId="{5E7C3CBE-C13F-479A-83E0-3A9F66E33821}" dt="2025-06-11T13:07:09.660" v="468" actId="948"/>
          <ac:spMkLst>
            <pc:docMk/>
            <pc:sldMk cId="1196129529" sldId="274"/>
            <ac:spMk id="3" creationId="{F17B0C28-707C-22FC-8646-0D0488285642}"/>
          </ac:spMkLst>
        </pc:spChg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B204C6DB-D499-4973-8E04-3A79F73ABFFA}"/>
    <pc:docChg chg="undo custSel addSld modSld">
      <pc:chgData name="Ben Jones (Ben Jones)" userId="e6e8a0f3-34fe-4d14-b7ab-3a9f1769fff2" providerId="ADAL" clId="{B204C6DB-D499-4973-8E04-3A79F73ABFFA}" dt="2025-06-10T12:01:58.119" v="224" actId="113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0T11:41:20.629" v="10" actId="6549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0T11:41:20.629" v="10" actId="6549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0T11:51:43.168" v="159" actId="113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0T11:51:43.168" v="159" actId="113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mod">
        <pc:chgData name="Ben Jones (Ben Jones)" userId="e6e8a0f3-34fe-4d14-b7ab-3a9f1769fff2" providerId="ADAL" clId="{B204C6DB-D499-4973-8E04-3A79F73ABFFA}" dt="2025-06-10T12:00:53.307" v="204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mod modClrScheme chgLayout">
        <pc:chgData name="Ben Jones (Ben Jones)" userId="e6e8a0f3-34fe-4d14-b7ab-3a9f1769fff2" providerId="ADAL" clId="{B204C6DB-D499-4973-8E04-3A79F73ABFFA}" dt="2025-06-10T11:46:13.333" v="34" actId="20577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mod">
        <pc:chgData name="Ben Jones (Ben Jones)" userId="e6e8a0f3-34fe-4d14-b7ab-3a9f1769fff2" providerId="ADAL" clId="{B204C6DB-D499-4973-8E04-3A79F73ABFFA}" dt="2025-06-10T11:47:58.532" v="89" actId="113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0T12:01:58.119" v="224" actId="113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0T12:01:08.694" v="207" actId="20577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0T12:01:58.119" v="224" actId="113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  <pc:docChgLst>
    <pc:chgData name="Ben Jones (Ben Jones)" userId="e6e8a0f3-34fe-4d14-b7ab-3a9f1769fff2" providerId="ADAL" clId="{3261F93D-5AC4-4CA5-BCD6-8A0F1626ED9F}"/>
    <pc:docChg chg="undo custSel modSld">
      <pc:chgData name="Ben Jones (Ben Jones)" userId="e6e8a0f3-34fe-4d14-b7ab-3a9f1769fff2" providerId="ADAL" clId="{3261F93D-5AC4-4CA5-BCD6-8A0F1626ED9F}" dt="2025-06-11T05:54:49.811" v="41" actId="20577"/>
      <pc:docMkLst>
        <pc:docMk/>
      </pc:docMkLst>
      <pc:sldChg chg="modSp mod">
        <pc:chgData name="Ben Jones (Ben Jones)" userId="e6e8a0f3-34fe-4d14-b7ab-3a9f1769fff2" providerId="ADAL" clId="{3261F93D-5AC4-4CA5-BCD6-8A0F1626ED9F}" dt="2025-06-11T05:54:49.811" v="41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3261F93D-5AC4-4CA5-BCD6-8A0F1626ED9F}" dt="2025-06-11T05:54:49.811" v="41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01.809" v="4"/>
        <pc:sldMkLst>
          <pc:docMk/>
          <pc:sldMk cId="1175822862" sldId="263"/>
        </pc:sldMkLst>
        <pc:spChg chg="mod">
          <ac:chgData name="Ben Jones (Ben Jones)" userId="e6e8a0f3-34fe-4d14-b7ab-3a9f1769fff2" providerId="ADAL" clId="{3261F93D-5AC4-4CA5-BCD6-8A0F1626ED9F}" dt="2025-06-11T05:43:01.809" v="4"/>
          <ac:spMkLst>
            <pc:docMk/>
            <pc:sldMk cId="1175822862" sldId="263"/>
            <ac:spMk id="7" creationId="{56C6F239-F5E8-6417-880B-0B56CE59D207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32.571" v="6"/>
        <pc:sldMkLst>
          <pc:docMk/>
          <pc:sldMk cId="525501252" sldId="267"/>
        </pc:sldMkLst>
        <pc:spChg chg="mod">
          <ac:chgData name="Ben Jones (Ben Jones)" userId="e6e8a0f3-34fe-4d14-b7ab-3a9f1769fff2" providerId="ADAL" clId="{3261F93D-5AC4-4CA5-BCD6-8A0F1626ED9F}" dt="2025-06-11T05:43:32.571" v="6"/>
          <ac:spMkLst>
            <pc:docMk/>
            <pc:sldMk cId="525501252" sldId="267"/>
            <ac:spMk id="2" creationId="{4E39B84F-40E2-A933-0A0B-26AE4074B2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/>
              <a:t>Lecture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D2F3-D38F-9C55-2412-8BCAEE27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B0A4-F3A7-981F-DD85-195F162A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Interrupt Callback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7C9F-B595-0DA0-D9E0-072FFA8A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def callback(self, pin):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current_time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time.ticks_ms</a:t>
            </a:r>
            <a:r>
              <a:rPr lang="en-US" dirty="0">
                <a:latin typeface="Consolas" panose="020B0609020204030204" pitchFamily="49" charset="0"/>
              </a:rPr>
              <a:t>()  # Get the current time in milliseconds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en-US" dirty="0" err="1">
                <a:latin typeface="Consolas" panose="020B0609020204030204" pitchFamily="49" charset="0"/>
              </a:rPr>
              <a:t>time.ticks_diff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current_time</a:t>
            </a:r>
            <a:r>
              <a:rPr lang="en-US" dirty="0">
                <a:latin typeface="Consolas" panose="020B0609020204030204" pitchFamily="49" charset="0"/>
              </a:rPr>
              <a:t>, self.__</a:t>
            </a:r>
            <a:r>
              <a:rPr lang="en-US" dirty="0" err="1">
                <a:latin typeface="Consolas" panose="020B0609020204030204" pitchFamily="49" charset="0"/>
              </a:rPr>
              <a:t>last_pressed</a:t>
            </a:r>
            <a:r>
              <a:rPr lang="en-US" dirty="0">
                <a:latin typeface="Consolas" panose="020B0609020204030204" pitchFamily="49" charset="0"/>
              </a:rPr>
              <a:t>) &gt; 200):  # 200ms debounce delay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self.__</a:t>
            </a:r>
            <a:r>
              <a:rPr lang="en-US" sz="2400" dirty="0" err="1">
                <a:latin typeface="Consolas" panose="020B0609020204030204" pitchFamily="49" charset="0"/>
              </a:rPr>
              <a:t>last_pressed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current_time</a:t>
            </a:r>
            <a:endParaRPr lang="en-US" sz="2400" dirty="0">
              <a:latin typeface="Consolas" panose="020B0609020204030204" pitchFamily="49" charset="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self.__</a:t>
            </a:r>
            <a:r>
              <a:rPr lang="en-US" sz="2400" dirty="0" err="1">
                <a:latin typeface="Consolas" panose="020B0609020204030204" pitchFamily="49" charset="0"/>
              </a:rPr>
              <a:t>pedestrian_waiting</a:t>
            </a:r>
            <a:r>
              <a:rPr lang="en-US" sz="2400" dirty="0">
                <a:latin typeface="Consolas" panose="020B0609020204030204" pitchFamily="49" charset="0"/>
              </a:rPr>
              <a:t> = True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if </a:t>
            </a:r>
            <a:r>
              <a:rPr lang="en-US" sz="2400" dirty="0" err="1">
                <a:latin typeface="Consolas" panose="020B0609020204030204" pitchFamily="49" charset="0"/>
              </a:rPr>
              <a:t>self.__debug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</a:p>
          <a:p>
            <a:pPr marL="1371600" lvl="3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</a:rPr>
              <a:t>f"Button</a:t>
            </a:r>
            <a:r>
              <a:rPr lang="en-US" sz="2400" dirty="0">
                <a:latin typeface="Consolas" panose="020B0609020204030204" pitchFamily="49" charset="0"/>
              </a:rPr>
              <a:t> pressed on Pin {</a:t>
            </a:r>
            <a:r>
              <a:rPr lang="en-US" sz="2400" dirty="0" err="1">
                <a:latin typeface="Consolas" panose="020B0609020204030204" pitchFamily="49" charset="0"/>
              </a:rPr>
              <a:t>self.__pin</a:t>
            </a:r>
            <a:r>
              <a:rPr lang="en-US" sz="2400" dirty="0">
                <a:latin typeface="Consolas" panose="020B0609020204030204" pitchFamily="49" charset="0"/>
              </a:rPr>
              <a:t>} at {</a:t>
            </a:r>
            <a:r>
              <a:rPr lang="en-US" sz="2400" dirty="0" err="1">
                <a:latin typeface="Consolas" panose="020B0609020204030204" pitchFamily="49" charset="0"/>
              </a:rPr>
              <a:t>current_time</a:t>
            </a:r>
            <a:r>
              <a:rPr lang="en-US" sz="2400" dirty="0">
                <a:latin typeface="Consolas" panose="020B0609020204030204" pitchFamily="49" charset="0"/>
              </a:rPr>
              <a:t>}</a:t>
            </a:r>
            <a:r>
              <a:rPr lang="en-US" sz="2400" dirty="0" err="1">
                <a:latin typeface="Consolas" panose="020B0609020204030204" pitchFamily="49" charset="0"/>
              </a:rPr>
              <a:t>ms</a:t>
            </a:r>
            <a:r>
              <a:rPr lang="en-US" sz="24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561427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6F239-F5E8-6417-880B-0B56CE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the </a:t>
            </a:r>
            <a:r>
              <a:rPr lang="en-US" dirty="0" err="1"/>
              <a:t>Pedestrian_Button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1847C-4AD3-1D2C-43B8-828394D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Your unit test should test all methods, where possible, because it involves a physical button you should design a </a:t>
            </a:r>
            <a:r>
              <a:rPr lang="en-AU"/>
              <a:t>manual test.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Pause the video, design your unit test, then check your unit tests against my suggested batch of unit tests.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758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basic button class</a:t>
            </a:r>
          </a:p>
          <a:p>
            <a:r>
              <a:rPr lang="en-US" dirty="0"/>
              <a:t>Create an interrupt and debounce the button</a:t>
            </a:r>
          </a:p>
          <a:p>
            <a:r>
              <a:rPr lang="en-US" dirty="0"/>
              <a:t>Unit test the pedestrian button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E19FFB-3D8F-DB03-B38B-27FE43EC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files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FA594-97CE-8BD3-D0B0-58075BCD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v05.py in project\</a:t>
            </a:r>
            <a:r>
              <a:rPr lang="en-US" dirty="0" err="1"/>
              <a:t>py_scripts</a:t>
            </a:r>
            <a:r>
              <a:rPr lang="en-US" dirty="0"/>
              <a:t>\</a:t>
            </a:r>
          </a:p>
          <a:p>
            <a:r>
              <a:rPr lang="en-US"/>
              <a:t>pedestrian</a:t>
            </a:r>
            <a:r>
              <a:rPr lang="en-US" dirty="0"/>
              <a:t>_button.py in project\lib\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946D7-D489-5D8A-F199-89C94DED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9418" y="783235"/>
            <a:ext cx="4974783" cy="52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C040-0011-B132-BBB4-963A422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6715-B6F1-BE80-23EB-752BDCA1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from machine import Pin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import time</a:t>
            </a:r>
            <a:endParaRPr lang="en-AU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82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23FF-5B07-7487-361B-81DEF1E7F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4C20-41B1-1779-C7E1-743DB0F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0C28-707C-22FC-8646-0D048828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class 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Pedestrian_Button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(Pin):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# child class inherits the parent 'Pin' class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__</a:t>
            </a:r>
            <a:r>
              <a:rPr lang="en-AU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init</a:t>
            </a:r>
            <a:r>
              <a:rPr lang="en-AU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__(self, pin, debug):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super().__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init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__(pin, Pin.IN, 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Pin.PULL_DOWN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self.__debug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debug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self.__pin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pin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last_pressed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0  # Track the last time the button was pressed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</a:t>
            </a: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pedestrian_waiting</a:t>
            </a:r>
            <a:r>
              <a:rPr lang="en-AU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False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self.button_state</a:t>
            </a:r>
            <a:endParaRPr lang="en-AU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2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A580-6DB2-1C92-7C3E-A0CB992E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34D5-B2A0-9E61-585C-4CC06EA1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“Getter”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DF3B-9ABB-07C7-805D-34BABB6E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@property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button_state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(self):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f"Button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connected to Pin {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self.__pin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} is {'WAITING' if self.__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pedestrian_waiting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else 'NOT WAITING'}")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return self.__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pedestrian_waiting</a:t>
            </a:r>
            <a:endParaRPr lang="en-AU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49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4EE-9F1F-013F-4DE1-F9BA89A8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B6A9-C82E-2DD9-7DB3-45D6EA88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“Setter”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9FFB-5055-BFCD-164D-DE40409E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@button_state.setter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button_state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(self, value):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pedestrian_waiting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value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f"Button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state on Pin {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self.__pin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} set to {value}")</a:t>
            </a:r>
            <a:endParaRPr lang="en-AU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5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39895-2A06-40DC-FF8F-DE809EE6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37FF-521C-1B29-E323-AC7353AE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Pedestrian_Button</a:t>
            </a:r>
            <a:r>
              <a:rPr lang="en-AU" dirty="0"/>
              <a:t> Interrupt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8046-57AE-2A32-24F6-F698D2B7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class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Pedestrian_Button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(Pin):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# child class inherits the parent 'Pin' class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__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init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__(self, pin, debug):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…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# Set up interrupt on rising edge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self.irq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(trigger=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Pin.IRQ_RISING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handler=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self.callback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4115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493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Pi Pico OOP Mini Project</vt:lpstr>
      <vt:lpstr>Simple Open Loop Control System</vt:lpstr>
      <vt:lpstr>Today</vt:lpstr>
      <vt:lpstr>Create new files</vt:lpstr>
      <vt:lpstr>Pedestrian_Button Imports</vt:lpstr>
      <vt:lpstr>Pedestrian_Button Class Attributes</vt:lpstr>
      <vt:lpstr>Pedestrian_Button “Getter”</vt:lpstr>
      <vt:lpstr>Pedestrian_Button “Setter”</vt:lpstr>
      <vt:lpstr>Pedestrian_Button Interrupt</vt:lpstr>
      <vt:lpstr>Pedestrian_Button Interrupt Callback Method</vt:lpstr>
      <vt:lpstr>Unit Test the Pedestrian_Button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2025-06-11T13:07:47Z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