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F3FF4-B48F-4BF2-8996-C16EAC4E46EE}" v="11" dt="2025-06-10T11:18:53.831"/>
    <p1510:client id="{B204C6DB-D499-4973-8E04-3A79F73ABFFA}" v="8" dt="2025-06-10T12:01:2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BD9E21F1-1E25-4782-82AF-ACEC0DFA9BD6}"/>
    <pc:docChg chg="modSld">
      <pc:chgData name="Ben Jones (Ben Jones)" userId="e6e8a0f3-34fe-4d14-b7ab-3a9f1769fff2" providerId="ADAL" clId="{BD9E21F1-1E25-4782-82AF-ACEC0DFA9BD6}" dt="2025-06-11T05:54:01.941" v="68" actId="20577"/>
      <pc:docMkLst>
        <pc:docMk/>
      </pc:docMkLst>
      <pc:sldChg chg="modSp mod">
        <pc:chgData name="Ben Jones (Ben Jones)" userId="e6e8a0f3-34fe-4d14-b7ab-3a9f1769fff2" providerId="ADAL" clId="{BD9E21F1-1E25-4782-82AF-ACEC0DFA9BD6}" dt="2025-06-11T05:54:01.941" v="68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BD9E21F1-1E25-4782-82AF-ACEC0DFA9BD6}" dt="2025-06-11T05:54:01.941" v="68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BD9E21F1-1E25-4782-82AF-ACEC0DFA9BD6}" dt="2025-06-11T05:42:40.660" v="3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BD9E21F1-1E25-4782-82AF-ACEC0DFA9BD6}" dt="2025-06-11T05:42:40.660" v="37" actId="20577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B204C6DB-D499-4973-8E04-3A79F73ABFFA}"/>
    <pc:docChg chg="undo custSel addSld delSld modSld">
      <pc:chgData name="Ben Jones (Ben Jones)" userId="e6e8a0f3-34fe-4d14-b7ab-3a9f1769fff2" providerId="ADAL" clId="{B204C6DB-D499-4973-8E04-3A79F73ABFFA}" dt="2025-06-11T10:49:00.278" v="225" actId="2696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del mod modClrScheme chgLayout">
        <pc:chgData name="Ben Jones (Ben Jones)" userId="e6e8a0f3-34fe-4d14-b7ab-3a9f1769fff2" providerId="ADAL" clId="{B204C6DB-D499-4973-8E04-3A79F73ABFFA}" dt="2025-06-11T10:49:00.278" v="225" actId="2696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del mod">
        <pc:chgData name="Ben Jones (Ben Jones)" userId="e6e8a0f3-34fe-4d14-b7ab-3a9f1769fff2" providerId="ADAL" clId="{B204C6DB-D499-4973-8E04-3A79F73ABFFA}" dt="2025-06-11T10:49:00.278" v="225" actId="2696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3.md#extend-the-functionality-of-the-led_light-clas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3.md#complete-led-light-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Setters &amp; Getters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Extend LED functionality</a:t>
            </a:r>
          </a:p>
          <a:p>
            <a:r>
              <a:rPr lang="en-US" dirty="0"/>
              <a:t>Complete and </a:t>
            </a:r>
            <a:r>
              <a:rPr lang="en-US"/>
              <a:t>Unit Test </a:t>
            </a:r>
            <a:r>
              <a:rPr lang="en-US" dirty="0"/>
              <a:t>led light class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86937B-AE08-CEA9-288B-A7E12B6E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1EFF5-5670-D5D5-E8BD-822601FC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Abstraction in Object-Oriented Programming (OOP) is a principle that focuses on exposing only the essential features of an object while hiding the unnecessary details. The primary goal is to offer a simplified, high-level interface for interacting with complex systems, thereby making your code easier to use and understand.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What vs. How: Abstraction tells you what an object does, not how it does it.</a:t>
            </a:r>
          </a:p>
          <a:p>
            <a:pPr marL="0" indent="0">
              <a:buNone/>
            </a:pPr>
            <a:r>
              <a:rPr lang="en-US" dirty="0"/>
              <a:t>- Simplification: It reduces complexity by hiding implementation details.</a:t>
            </a:r>
          </a:p>
          <a:p>
            <a:pPr marL="0" indent="0">
              <a:buNone/>
            </a:pPr>
            <a:r>
              <a:rPr lang="en-US" dirty="0"/>
              <a:t>Interface: Abstraction is often achieved by hiding the complex implementation and providing only the interface methods or attributes.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Create: project\lib\led_light.py</a:t>
            </a:r>
          </a:p>
          <a:p>
            <a:pPr marL="0" indent="0">
              <a:buNone/>
            </a:pPr>
            <a:r>
              <a:rPr lang="en-US" dirty="0"/>
              <a:t>Copy the Class to: project\lib\led_light.py</a:t>
            </a:r>
          </a:p>
          <a:p>
            <a:pPr marL="0" indent="0">
              <a:buNone/>
            </a:pPr>
            <a:r>
              <a:rPr lang="en-US" b="1" dirty="0"/>
              <a:t>Run: v10.py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53907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LED Functionality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https://github.com/TempeHS/MicroPython_OOP_Pi_Pico_Mini_Project_Source/blob/main/tutorials/Lecture3.md#extend-the-functionality-of-the-led_light-class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Run v11.py</a:t>
            </a:r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B84F-40E2-A933-0A0B-26AE407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&amp; Unit Test the </a:t>
            </a:r>
            <a:r>
              <a:rPr lang="en-US" err="1"/>
              <a:t>Led</a:t>
            </a:r>
            <a:r>
              <a:rPr lang="en-US"/>
              <a:t>_Light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AEAE-B87B-B831-1DC0-2D5719D5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https://github.com/TempeHS/MicroPython_OOP_Pi_Pico_Mini_Project_Source/blob/main/tutorials/Lecture3.md#complete-led-light-class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Run: v12.py</a:t>
            </a:r>
          </a:p>
        </p:txBody>
      </p:sp>
    </p:spTree>
    <p:extLst>
      <p:ext uri="{BB962C8B-B14F-4D97-AF65-F5344CB8AC3E}">
        <p14:creationId xmlns:p14="http://schemas.microsoft.com/office/powerpoint/2010/main" val="52550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288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Pi Pico OOP Mini Project</vt:lpstr>
      <vt:lpstr>Simple Open Loop Control System</vt:lpstr>
      <vt:lpstr>Today</vt:lpstr>
      <vt:lpstr>Abstraction</vt:lpstr>
      <vt:lpstr>Extend LED Functionality</vt:lpstr>
      <vt:lpstr>Complete &amp; Unit Test the Led_Light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2025-06-11T10:49:09Z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