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6" r:id="rId5"/>
    <p:sldId id="268" r:id="rId6"/>
    <p:sldId id="269" r:id="rId7"/>
    <p:sldId id="273" r:id="rId8"/>
    <p:sldId id="274" r:id="rId9"/>
    <p:sldId id="275" r:id="rId10"/>
    <p:sldId id="281" r:id="rId11"/>
    <p:sldId id="261" r:id="rId12"/>
    <p:sldId id="276" r:id="rId13"/>
    <p:sldId id="265" r:id="rId14"/>
    <p:sldId id="283" r:id="rId15"/>
    <p:sldId id="267" r:id="rId16"/>
    <p:sldId id="277" r:id="rId17"/>
    <p:sldId id="278" r:id="rId18"/>
    <p:sldId id="279" r:id="rId19"/>
    <p:sldId id="282" r:id="rId20"/>
    <p:sldId id="263"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A4F3FF4-B48F-4BF2-8996-C16EAC4E46EE}" v="30" dt="2025-06-11T13:41:34.63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en Jones (Ben Jones)" userId="e6e8a0f3-34fe-4d14-b7ab-3a9f1769fff2" providerId="ADAL" clId="{2A4F3FF4-B48F-4BF2-8996-C16EAC4E46EE}"/>
    <pc:docChg chg="undo custSel addSld delSld modSld sldOrd">
      <pc:chgData name="Ben Jones (Ben Jones)" userId="e6e8a0f3-34fe-4d14-b7ab-3a9f1769fff2" providerId="ADAL" clId="{2A4F3FF4-B48F-4BF2-8996-C16EAC4E46EE}" dt="2025-06-11T13:42:14.813" v="1616" actId="948"/>
      <pc:docMkLst>
        <pc:docMk/>
      </pc:docMkLst>
      <pc:sldChg chg="modSp mod">
        <pc:chgData name="Ben Jones (Ben Jones)" userId="e6e8a0f3-34fe-4d14-b7ab-3a9f1769fff2" providerId="ADAL" clId="{2A4F3FF4-B48F-4BF2-8996-C16EAC4E46EE}" dt="2025-06-10T10:43:28.350" v="1" actId="20577"/>
        <pc:sldMkLst>
          <pc:docMk/>
          <pc:sldMk cId="4046351447" sldId="256"/>
        </pc:sldMkLst>
        <pc:spChg chg="mod">
          <ac:chgData name="Ben Jones (Ben Jones)" userId="e6e8a0f3-34fe-4d14-b7ab-3a9f1769fff2" providerId="ADAL" clId="{2A4F3FF4-B48F-4BF2-8996-C16EAC4E46EE}" dt="2025-06-10T10:43:28.350" v="1" actId="20577"/>
          <ac:spMkLst>
            <pc:docMk/>
            <pc:sldMk cId="4046351447" sldId="256"/>
            <ac:spMk id="3" creationId="{2007677D-E31B-D163-E787-0648982398C7}"/>
          </ac:spMkLst>
        </pc:spChg>
      </pc:sldChg>
      <pc:sldChg chg="modSp mod">
        <pc:chgData name="Ben Jones (Ben Jones)" userId="e6e8a0f3-34fe-4d14-b7ab-3a9f1769fff2" providerId="ADAL" clId="{2A4F3FF4-B48F-4BF2-8996-C16EAC4E46EE}" dt="2025-06-10T10:43:40.432" v="3" actId="20577"/>
        <pc:sldMkLst>
          <pc:docMk/>
          <pc:sldMk cId="137375155" sldId="257"/>
        </pc:sldMkLst>
        <pc:spChg chg="mod">
          <ac:chgData name="Ben Jones (Ben Jones)" userId="e6e8a0f3-34fe-4d14-b7ab-3a9f1769fff2" providerId="ADAL" clId="{2A4F3FF4-B48F-4BF2-8996-C16EAC4E46EE}" dt="2025-06-10T10:43:40.432" v="3" actId="20577"/>
          <ac:spMkLst>
            <pc:docMk/>
            <pc:sldMk cId="137375155" sldId="257"/>
            <ac:spMk id="6" creationId="{6295203F-60F9-52C2-FCE9-126DC3FF14DC}"/>
          </ac:spMkLst>
        </pc:spChg>
      </pc:sldChg>
      <pc:sldChg chg="modSp mod">
        <pc:chgData name="Ben Jones (Ben Jones)" userId="e6e8a0f3-34fe-4d14-b7ab-3a9f1769fff2" providerId="ADAL" clId="{2A4F3FF4-B48F-4BF2-8996-C16EAC4E46EE}" dt="2025-06-11T11:26:33.048" v="1424" actId="6549"/>
        <pc:sldMkLst>
          <pc:docMk/>
          <pc:sldMk cId="3635014069" sldId="258"/>
        </pc:sldMkLst>
        <pc:spChg chg="mod">
          <ac:chgData name="Ben Jones (Ben Jones)" userId="e6e8a0f3-34fe-4d14-b7ab-3a9f1769fff2" providerId="ADAL" clId="{2A4F3FF4-B48F-4BF2-8996-C16EAC4E46EE}" dt="2025-06-11T11:26:33.048" v="1424" actId="6549"/>
          <ac:spMkLst>
            <pc:docMk/>
            <pc:sldMk cId="3635014069" sldId="258"/>
            <ac:spMk id="6" creationId="{1E0B453A-CD21-CEA9-19F5-A9097CDD28B8}"/>
          </ac:spMkLst>
        </pc:spChg>
      </pc:sldChg>
      <pc:sldChg chg="del">
        <pc:chgData name="Ben Jones (Ben Jones)" userId="e6e8a0f3-34fe-4d14-b7ab-3a9f1769fff2" providerId="ADAL" clId="{2A4F3FF4-B48F-4BF2-8996-C16EAC4E46EE}" dt="2025-06-10T10:44:11.900" v="4" actId="47"/>
        <pc:sldMkLst>
          <pc:docMk/>
          <pc:sldMk cId="3761732179" sldId="259"/>
        </pc:sldMkLst>
      </pc:sldChg>
      <pc:sldChg chg="del">
        <pc:chgData name="Ben Jones (Ben Jones)" userId="e6e8a0f3-34fe-4d14-b7ab-3a9f1769fff2" providerId="ADAL" clId="{2A4F3FF4-B48F-4BF2-8996-C16EAC4E46EE}" dt="2025-06-10T10:44:12.864" v="5" actId="47"/>
        <pc:sldMkLst>
          <pc:docMk/>
          <pc:sldMk cId="119910343" sldId="260"/>
        </pc:sldMkLst>
      </pc:sldChg>
      <pc:sldChg chg="delSp modSp mod modClrScheme chgLayout">
        <pc:chgData name="Ben Jones (Ben Jones)" userId="e6e8a0f3-34fe-4d14-b7ab-3a9f1769fff2" providerId="ADAL" clId="{2A4F3FF4-B48F-4BF2-8996-C16EAC4E46EE}" dt="2025-06-11T11:15:05.445" v="1148" actId="313"/>
        <pc:sldMkLst>
          <pc:docMk/>
          <pc:sldMk cId="3539071505" sldId="261"/>
        </pc:sldMkLst>
        <pc:spChg chg="mod ord">
          <ac:chgData name="Ben Jones (Ben Jones)" userId="e6e8a0f3-34fe-4d14-b7ab-3a9f1769fff2" providerId="ADAL" clId="{2A4F3FF4-B48F-4BF2-8996-C16EAC4E46EE}" dt="2025-06-10T10:45:25.763" v="29" actId="700"/>
          <ac:spMkLst>
            <pc:docMk/>
            <pc:sldMk cId="3539071505" sldId="261"/>
            <ac:spMk id="5" creationId="{D486937B-AE08-CEA9-288B-A7E12B6EEC9E}"/>
          </ac:spMkLst>
        </pc:spChg>
        <pc:spChg chg="del mod ord">
          <ac:chgData name="Ben Jones (Ben Jones)" userId="e6e8a0f3-34fe-4d14-b7ab-3a9f1769fff2" providerId="ADAL" clId="{2A4F3FF4-B48F-4BF2-8996-C16EAC4E46EE}" dt="2025-06-10T10:45:29.037" v="31" actId="478"/>
          <ac:spMkLst>
            <pc:docMk/>
            <pc:sldMk cId="3539071505" sldId="261"/>
            <ac:spMk id="7" creationId="{EFEA9320-0444-71FB-F85F-FBA13C9156C9}"/>
          </ac:spMkLst>
        </pc:spChg>
        <pc:spChg chg="mod ord">
          <ac:chgData name="Ben Jones (Ben Jones)" userId="e6e8a0f3-34fe-4d14-b7ab-3a9f1769fff2" providerId="ADAL" clId="{2A4F3FF4-B48F-4BF2-8996-C16EAC4E46EE}" dt="2025-06-11T11:15:05.445" v="1148" actId="313"/>
          <ac:spMkLst>
            <pc:docMk/>
            <pc:sldMk cId="3539071505" sldId="261"/>
            <ac:spMk id="8" creationId="{359FE974-4D1E-3967-5B90-8562E74CE499}"/>
          </ac:spMkLst>
        </pc:spChg>
        <pc:spChg chg="del mod ord">
          <ac:chgData name="Ben Jones (Ben Jones)" userId="e6e8a0f3-34fe-4d14-b7ab-3a9f1769fff2" providerId="ADAL" clId="{2A4F3FF4-B48F-4BF2-8996-C16EAC4E46EE}" dt="2025-06-10T10:45:30.785" v="32" actId="478"/>
          <ac:spMkLst>
            <pc:docMk/>
            <pc:sldMk cId="3539071505" sldId="261"/>
            <ac:spMk id="9" creationId="{D6523559-2C61-8EBE-6F77-9D95DA6B8E76}"/>
          </ac:spMkLst>
        </pc:spChg>
        <pc:spChg chg="del mod">
          <ac:chgData name="Ben Jones (Ben Jones)" userId="e6e8a0f3-34fe-4d14-b7ab-3a9f1769fff2" providerId="ADAL" clId="{2A4F3FF4-B48F-4BF2-8996-C16EAC4E46EE}" dt="2025-06-10T10:45:25.763" v="29" actId="700"/>
          <ac:spMkLst>
            <pc:docMk/>
            <pc:sldMk cId="3539071505" sldId="261"/>
            <ac:spMk id="10" creationId="{84DCB01C-1983-9701-C36D-97E70AE72B48}"/>
          </ac:spMkLst>
        </pc:spChg>
      </pc:sldChg>
      <pc:sldChg chg="del">
        <pc:chgData name="Ben Jones (Ben Jones)" userId="e6e8a0f3-34fe-4d14-b7ab-3a9f1769fff2" providerId="ADAL" clId="{2A4F3FF4-B48F-4BF2-8996-C16EAC4E46EE}" dt="2025-06-10T10:44:13.831" v="6" actId="47"/>
        <pc:sldMkLst>
          <pc:docMk/>
          <pc:sldMk cId="3768076261" sldId="262"/>
        </pc:sldMkLst>
      </pc:sldChg>
      <pc:sldChg chg="modSp mod">
        <pc:chgData name="Ben Jones (Ben Jones)" userId="e6e8a0f3-34fe-4d14-b7ab-3a9f1769fff2" providerId="ADAL" clId="{2A4F3FF4-B48F-4BF2-8996-C16EAC4E46EE}" dt="2025-06-11T11:16:14.624" v="1186" actId="20577"/>
        <pc:sldMkLst>
          <pc:docMk/>
          <pc:sldMk cId="1175822862" sldId="263"/>
        </pc:sldMkLst>
        <pc:spChg chg="mod">
          <ac:chgData name="Ben Jones (Ben Jones)" userId="e6e8a0f3-34fe-4d14-b7ab-3a9f1769fff2" providerId="ADAL" clId="{2A4F3FF4-B48F-4BF2-8996-C16EAC4E46EE}" dt="2025-06-10T11:17:51.505" v="363"/>
          <ac:spMkLst>
            <pc:docMk/>
            <pc:sldMk cId="1175822862" sldId="263"/>
            <ac:spMk id="7" creationId="{56C6F239-F5E8-6417-880B-0B56CE59D207}"/>
          </ac:spMkLst>
        </pc:spChg>
        <pc:spChg chg="mod">
          <ac:chgData name="Ben Jones (Ben Jones)" userId="e6e8a0f3-34fe-4d14-b7ab-3a9f1769fff2" providerId="ADAL" clId="{2A4F3FF4-B48F-4BF2-8996-C16EAC4E46EE}" dt="2025-06-11T11:16:14.624" v="1186" actId="20577"/>
          <ac:spMkLst>
            <pc:docMk/>
            <pc:sldMk cId="1175822862" sldId="263"/>
            <ac:spMk id="8" creationId="{A8D1847C-4AD3-1D2C-43B8-828394D9FF0E}"/>
          </ac:spMkLst>
        </pc:spChg>
      </pc:sldChg>
      <pc:sldChg chg="del">
        <pc:chgData name="Ben Jones (Ben Jones)" userId="e6e8a0f3-34fe-4d14-b7ab-3a9f1769fff2" providerId="ADAL" clId="{2A4F3FF4-B48F-4BF2-8996-C16EAC4E46EE}" dt="2025-06-10T11:19:25.002" v="384" actId="2696"/>
        <pc:sldMkLst>
          <pc:docMk/>
          <pc:sldMk cId="549990195" sldId="264"/>
        </pc:sldMkLst>
      </pc:sldChg>
      <pc:sldChg chg="addSp delSp modSp new add del mod ord modClrScheme chgLayout">
        <pc:chgData name="Ben Jones (Ben Jones)" userId="e6e8a0f3-34fe-4d14-b7ab-3a9f1769fff2" providerId="ADAL" clId="{2A4F3FF4-B48F-4BF2-8996-C16EAC4E46EE}" dt="2025-06-11T11:28:08.589" v="1559" actId="20577"/>
        <pc:sldMkLst>
          <pc:docMk/>
          <pc:sldMk cId="2546578239" sldId="265"/>
        </pc:sldMkLst>
        <pc:spChg chg="mod ord">
          <ac:chgData name="Ben Jones (Ben Jones)" userId="e6e8a0f3-34fe-4d14-b7ab-3a9f1769fff2" providerId="ADAL" clId="{2A4F3FF4-B48F-4BF2-8996-C16EAC4E46EE}" dt="2025-06-10T11:11:28.733" v="37" actId="700"/>
          <ac:spMkLst>
            <pc:docMk/>
            <pc:sldMk cId="2546578239" sldId="265"/>
            <ac:spMk id="2" creationId="{698432A2-2D2E-3F70-F830-5A67ED205318}"/>
          </ac:spMkLst>
        </pc:spChg>
        <pc:spChg chg="del mod ord">
          <ac:chgData name="Ben Jones (Ben Jones)" userId="e6e8a0f3-34fe-4d14-b7ab-3a9f1769fff2" providerId="ADAL" clId="{2A4F3FF4-B48F-4BF2-8996-C16EAC4E46EE}" dt="2025-06-10T11:11:28.733" v="37" actId="700"/>
          <ac:spMkLst>
            <pc:docMk/>
            <pc:sldMk cId="2546578239" sldId="265"/>
            <ac:spMk id="3" creationId="{9B60F964-28BA-D26A-38DB-B6D58D727FF9}"/>
          </ac:spMkLst>
        </pc:spChg>
        <pc:spChg chg="add del mod ord">
          <ac:chgData name="Ben Jones (Ben Jones)" userId="e6e8a0f3-34fe-4d14-b7ab-3a9f1769fff2" providerId="ADAL" clId="{2A4F3FF4-B48F-4BF2-8996-C16EAC4E46EE}" dt="2025-06-10T11:11:31.226" v="38" actId="22"/>
          <ac:spMkLst>
            <pc:docMk/>
            <pc:sldMk cId="2546578239" sldId="265"/>
            <ac:spMk id="4" creationId="{A899754A-4534-E79A-73FA-E04C4234E204}"/>
          </ac:spMkLst>
        </pc:spChg>
        <pc:spChg chg="mod">
          <ac:chgData name="Ben Jones (Ben Jones)" userId="e6e8a0f3-34fe-4d14-b7ab-3a9f1769fff2" providerId="ADAL" clId="{2A4F3FF4-B48F-4BF2-8996-C16EAC4E46EE}" dt="2025-06-11T11:28:08.589" v="1559" actId="20577"/>
          <ac:spMkLst>
            <pc:docMk/>
            <pc:sldMk cId="2546578239" sldId="265"/>
            <ac:spMk id="4" creationId="{E775B479-5750-95E9-CC66-C2F6F8180171}"/>
          </ac:spMkLst>
        </pc:spChg>
        <pc:spChg chg="add mod ord">
          <ac:chgData name="Ben Jones (Ben Jones)" userId="e6e8a0f3-34fe-4d14-b7ab-3a9f1769fff2" providerId="ADAL" clId="{2A4F3FF4-B48F-4BF2-8996-C16EAC4E46EE}" dt="2025-06-10T11:12:14.588" v="58" actId="113"/>
          <ac:spMkLst>
            <pc:docMk/>
            <pc:sldMk cId="2546578239" sldId="265"/>
            <ac:spMk id="5" creationId="{24677B90-A9AF-EC0B-A47C-BB671119F84D}"/>
          </ac:spMkLst>
        </pc:spChg>
        <pc:picChg chg="add mod ord">
          <ac:chgData name="Ben Jones (Ben Jones)" userId="e6e8a0f3-34fe-4d14-b7ab-3a9f1769fff2" providerId="ADAL" clId="{2A4F3FF4-B48F-4BF2-8996-C16EAC4E46EE}" dt="2025-06-10T11:11:37.996" v="40" actId="1076"/>
          <ac:picMkLst>
            <pc:docMk/>
            <pc:sldMk cId="2546578239" sldId="265"/>
            <ac:picMk id="7" creationId="{DA9346F2-BD5F-D909-036A-067426C4A237}"/>
          </ac:picMkLst>
        </pc:picChg>
      </pc:sldChg>
      <pc:sldChg chg="addSp delSp modSp new mod modClrScheme chgLayout">
        <pc:chgData name="Ben Jones (Ben Jones)" userId="e6e8a0f3-34fe-4d14-b7ab-3a9f1769fff2" providerId="ADAL" clId="{2A4F3FF4-B48F-4BF2-8996-C16EAC4E46EE}" dt="2025-06-10T11:45:41.355" v="438" actId="6549"/>
        <pc:sldMkLst>
          <pc:docMk/>
          <pc:sldMk cId="2628338777" sldId="266"/>
        </pc:sldMkLst>
        <pc:spChg chg="del mod ord">
          <ac:chgData name="Ben Jones (Ben Jones)" userId="e6e8a0f3-34fe-4d14-b7ab-3a9f1769fff2" providerId="ADAL" clId="{2A4F3FF4-B48F-4BF2-8996-C16EAC4E46EE}" dt="2025-06-10T11:14:02.105" v="60" actId="700"/>
          <ac:spMkLst>
            <pc:docMk/>
            <pc:sldMk cId="2628338777" sldId="266"/>
            <ac:spMk id="2" creationId="{1CBD55B7-D0D6-FD4A-21EC-882E0FE8BF20}"/>
          </ac:spMkLst>
        </pc:spChg>
        <pc:spChg chg="del mod ord">
          <ac:chgData name="Ben Jones (Ben Jones)" userId="e6e8a0f3-34fe-4d14-b7ab-3a9f1769fff2" providerId="ADAL" clId="{2A4F3FF4-B48F-4BF2-8996-C16EAC4E46EE}" dt="2025-06-10T11:14:02.105" v="60" actId="700"/>
          <ac:spMkLst>
            <pc:docMk/>
            <pc:sldMk cId="2628338777" sldId="266"/>
            <ac:spMk id="3" creationId="{E0EF99E6-E35A-9306-6B59-A5517523FDCF}"/>
          </ac:spMkLst>
        </pc:spChg>
        <pc:spChg chg="del">
          <ac:chgData name="Ben Jones (Ben Jones)" userId="e6e8a0f3-34fe-4d14-b7ab-3a9f1769fff2" providerId="ADAL" clId="{2A4F3FF4-B48F-4BF2-8996-C16EAC4E46EE}" dt="2025-06-10T11:14:02.105" v="60" actId="700"/>
          <ac:spMkLst>
            <pc:docMk/>
            <pc:sldMk cId="2628338777" sldId="266"/>
            <ac:spMk id="4" creationId="{801A868C-7E78-3328-F82B-ED6E73D509D2}"/>
          </ac:spMkLst>
        </pc:spChg>
        <pc:spChg chg="add mod ord">
          <ac:chgData name="Ben Jones (Ben Jones)" userId="e6e8a0f3-34fe-4d14-b7ab-3a9f1769fff2" providerId="ADAL" clId="{2A4F3FF4-B48F-4BF2-8996-C16EAC4E46EE}" dt="2025-06-10T11:14:12.444" v="83" actId="20577"/>
          <ac:spMkLst>
            <pc:docMk/>
            <pc:sldMk cId="2628338777" sldId="266"/>
            <ac:spMk id="5" creationId="{96EBD5BC-A418-B3D5-F3BE-15BADC7685D9}"/>
          </ac:spMkLst>
        </pc:spChg>
        <pc:spChg chg="add mod ord">
          <ac:chgData name="Ben Jones (Ben Jones)" userId="e6e8a0f3-34fe-4d14-b7ab-3a9f1769fff2" providerId="ADAL" clId="{2A4F3FF4-B48F-4BF2-8996-C16EAC4E46EE}" dt="2025-06-10T11:45:41.355" v="438" actId="6549"/>
          <ac:spMkLst>
            <pc:docMk/>
            <pc:sldMk cId="2628338777" sldId="266"/>
            <ac:spMk id="6" creationId="{95A9DC49-463E-4EFF-BD3E-E4AEF9DAF757}"/>
          </ac:spMkLst>
        </pc:spChg>
      </pc:sldChg>
      <pc:sldChg chg="modSp add mod ord">
        <pc:chgData name="Ben Jones (Ben Jones)" userId="e6e8a0f3-34fe-4d14-b7ab-3a9f1769fff2" providerId="ADAL" clId="{2A4F3FF4-B48F-4BF2-8996-C16EAC4E46EE}" dt="2025-06-11T11:15:16.891" v="1151" actId="20577"/>
        <pc:sldMkLst>
          <pc:docMk/>
          <pc:sldMk cId="3160910607" sldId="267"/>
        </pc:sldMkLst>
        <pc:spChg chg="mod">
          <ac:chgData name="Ben Jones (Ben Jones)" userId="e6e8a0f3-34fe-4d14-b7ab-3a9f1769fff2" providerId="ADAL" clId="{2A4F3FF4-B48F-4BF2-8996-C16EAC4E46EE}" dt="2025-06-11T11:15:16.891" v="1151" actId="20577"/>
          <ac:spMkLst>
            <pc:docMk/>
            <pc:sldMk cId="3160910607" sldId="267"/>
            <ac:spMk id="3" creationId="{D558FCB4-463D-4004-1C16-76D08CA2C42E}"/>
          </ac:spMkLst>
        </pc:spChg>
      </pc:sldChg>
      <pc:sldChg chg="addSp delSp modSp new mod">
        <pc:chgData name="Ben Jones (Ben Jones)" userId="e6e8a0f3-34fe-4d14-b7ab-3a9f1769fff2" providerId="ADAL" clId="{2A4F3FF4-B48F-4BF2-8996-C16EAC4E46EE}" dt="2025-06-11T13:04:25.760" v="1569" actId="948"/>
        <pc:sldMkLst>
          <pc:docMk/>
          <pc:sldMk cId="4286823996" sldId="268"/>
        </pc:sldMkLst>
        <pc:spChg chg="mod">
          <ac:chgData name="Ben Jones (Ben Jones)" userId="e6e8a0f3-34fe-4d14-b7ab-3a9f1769fff2" providerId="ADAL" clId="{2A4F3FF4-B48F-4BF2-8996-C16EAC4E46EE}" dt="2025-06-11T10:55:15.622" v="546" actId="20577"/>
          <ac:spMkLst>
            <pc:docMk/>
            <pc:sldMk cId="4286823996" sldId="268"/>
            <ac:spMk id="2" creationId="{1014C040-0011-B132-BBB4-963A422BA42C}"/>
          </ac:spMkLst>
        </pc:spChg>
        <pc:spChg chg="mod">
          <ac:chgData name="Ben Jones (Ben Jones)" userId="e6e8a0f3-34fe-4d14-b7ab-3a9f1769fff2" providerId="ADAL" clId="{2A4F3FF4-B48F-4BF2-8996-C16EAC4E46EE}" dt="2025-06-11T13:04:25.760" v="1569" actId="948"/>
          <ac:spMkLst>
            <pc:docMk/>
            <pc:sldMk cId="4286823996" sldId="268"/>
            <ac:spMk id="3" creationId="{10BF6715-B6F1-BE80-23EB-752BDCA181D5}"/>
          </ac:spMkLst>
        </pc:spChg>
        <pc:picChg chg="add del mod">
          <ac:chgData name="Ben Jones (Ben Jones)" userId="e6e8a0f3-34fe-4d14-b7ab-3a9f1769fff2" providerId="ADAL" clId="{2A4F3FF4-B48F-4BF2-8996-C16EAC4E46EE}" dt="2025-06-11T10:59:03.350" v="621" actId="478"/>
          <ac:picMkLst>
            <pc:docMk/>
            <pc:sldMk cId="4286823996" sldId="268"/>
            <ac:picMk id="5" creationId="{510CD770-C3BA-0195-C07D-4D19F85FFDF0}"/>
          </ac:picMkLst>
        </pc:picChg>
      </pc:sldChg>
      <pc:sldChg chg="addSp delSp modSp new add del mod">
        <pc:chgData name="Ben Jones (Ben Jones)" userId="e6e8a0f3-34fe-4d14-b7ab-3a9f1769fff2" providerId="ADAL" clId="{2A4F3FF4-B48F-4BF2-8996-C16EAC4E46EE}" dt="2025-06-11T13:04:36.824" v="1570" actId="948"/>
        <pc:sldMkLst>
          <pc:docMk/>
          <pc:sldMk cId="961451604" sldId="269"/>
        </pc:sldMkLst>
        <pc:spChg chg="mod">
          <ac:chgData name="Ben Jones (Ben Jones)" userId="e6e8a0f3-34fe-4d14-b7ab-3a9f1769fff2" providerId="ADAL" clId="{2A4F3FF4-B48F-4BF2-8996-C16EAC4E46EE}" dt="2025-06-11T10:56:32.766" v="582" actId="20577"/>
          <ac:spMkLst>
            <pc:docMk/>
            <pc:sldMk cId="961451604" sldId="269"/>
            <ac:spMk id="2" creationId="{766F0F0F-94A6-311A-0249-1FFA06520973}"/>
          </ac:spMkLst>
        </pc:spChg>
        <pc:spChg chg="del">
          <ac:chgData name="Ben Jones (Ben Jones)" userId="e6e8a0f3-34fe-4d14-b7ab-3a9f1769fff2" providerId="ADAL" clId="{2A4F3FF4-B48F-4BF2-8996-C16EAC4E46EE}" dt="2025-06-11T10:56:11.119" v="551" actId="22"/>
          <ac:spMkLst>
            <pc:docMk/>
            <pc:sldMk cId="961451604" sldId="269"/>
            <ac:spMk id="3" creationId="{F89D3D5D-3486-3C93-2F62-92637899DEE7}"/>
          </ac:spMkLst>
        </pc:spChg>
        <pc:spChg chg="add mod">
          <ac:chgData name="Ben Jones (Ben Jones)" userId="e6e8a0f3-34fe-4d14-b7ab-3a9f1769fff2" providerId="ADAL" clId="{2A4F3FF4-B48F-4BF2-8996-C16EAC4E46EE}" dt="2025-06-11T13:04:36.824" v="1570" actId="948"/>
          <ac:spMkLst>
            <pc:docMk/>
            <pc:sldMk cId="961451604" sldId="269"/>
            <ac:spMk id="7" creationId="{E75A7C68-4B9E-4E7E-FB13-CB85812E84E8}"/>
          </ac:spMkLst>
        </pc:spChg>
        <pc:picChg chg="add del mod ord">
          <ac:chgData name="Ben Jones (Ben Jones)" userId="e6e8a0f3-34fe-4d14-b7ab-3a9f1769fff2" providerId="ADAL" clId="{2A4F3FF4-B48F-4BF2-8996-C16EAC4E46EE}" dt="2025-06-11T10:59:48.448" v="625" actId="478"/>
          <ac:picMkLst>
            <pc:docMk/>
            <pc:sldMk cId="961451604" sldId="269"/>
            <ac:picMk id="5" creationId="{992099BE-96D3-2DFB-C3AF-19BCFB1F399F}"/>
          </ac:picMkLst>
        </pc:picChg>
      </pc:sldChg>
      <pc:sldChg chg="modSp add del mod">
        <pc:chgData name="Ben Jones (Ben Jones)" userId="e6e8a0f3-34fe-4d14-b7ab-3a9f1769fff2" providerId="ADAL" clId="{2A4F3FF4-B48F-4BF2-8996-C16EAC4E46EE}" dt="2025-06-11T11:07:40.578" v="814" actId="2696"/>
        <pc:sldMkLst>
          <pc:docMk/>
          <pc:sldMk cId="3709361108" sldId="270"/>
        </pc:sldMkLst>
        <pc:spChg chg="mod">
          <ac:chgData name="Ben Jones (Ben Jones)" userId="e6e8a0f3-34fe-4d14-b7ab-3a9f1769fff2" providerId="ADAL" clId="{2A4F3FF4-B48F-4BF2-8996-C16EAC4E46EE}" dt="2025-06-11T10:56:43.849" v="585" actId="20577"/>
          <ac:spMkLst>
            <pc:docMk/>
            <pc:sldMk cId="3709361108" sldId="270"/>
            <ac:spMk id="2" creationId="{52CC0D71-F94D-88FC-2D43-31946726B6EA}"/>
          </ac:spMkLst>
        </pc:spChg>
        <pc:picChg chg="mod">
          <ac:chgData name="Ben Jones (Ben Jones)" userId="e6e8a0f3-34fe-4d14-b7ab-3a9f1769fff2" providerId="ADAL" clId="{2A4F3FF4-B48F-4BF2-8996-C16EAC4E46EE}" dt="2025-06-11T10:57:09.963" v="586" actId="14826"/>
          <ac:picMkLst>
            <pc:docMk/>
            <pc:sldMk cId="3709361108" sldId="270"/>
            <ac:picMk id="5" creationId="{A4D65EA3-E0ED-2FB9-5250-E5383E1F6CF0}"/>
          </ac:picMkLst>
        </pc:picChg>
      </pc:sldChg>
      <pc:sldChg chg="new del">
        <pc:chgData name="Ben Jones (Ben Jones)" userId="e6e8a0f3-34fe-4d14-b7ab-3a9f1769fff2" providerId="ADAL" clId="{2A4F3FF4-B48F-4BF2-8996-C16EAC4E46EE}" dt="2025-06-11T10:57:43.887" v="589" actId="47"/>
        <pc:sldMkLst>
          <pc:docMk/>
          <pc:sldMk cId="1457428599" sldId="271"/>
        </pc:sldMkLst>
      </pc:sldChg>
      <pc:sldChg chg="addSp delSp modSp add del mod">
        <pc:chgData name="Ben Jones (Ben Jones)" userId="e6e8a0f3-34fe-4d14-b7ab-3a9f1769fff2" providerId="ADAL" clId="{2A4F3FF4-B48F-4BF2-8996-C16EAC4E46EE}" dt="2025-06-11T11:07:43.278" v="815" actId="2696"/>
        <pc:sldMkLst>
          <pc:docMk/>
          <pc:sldMk cId="674969106" sldId="272"/>
        </pc:sldMkLst>
        <pc:spChg chg="mod">
          <ac:chgData name="Ben Jones (Ben Jones)" userId="e6e8a0f3-34fe-4d14-b7ab-3a9f1769fff2" providerId="ADAL" clId="{2A4F3FF4-B48F-4BF2-8996-C16EAC4E46EE}" dt="2025-06-11T10:59:00.758" v="620" actId="20577"/>
          <ac:spMkLst>
            <pc:docMk/>
            <pc:sldMk cId="674969106" sldId="272"/>
            <ac:spMk id="2" creationId="{C90DFA8A-BB25-B925-D06B-E88B70F00AB4}"/>
          </ac:spMkLst>
        </pc:spChg>
        <pc:spChg chg="add del mod">
          <ac:chgData name="Ben Jones (Ben Jones)" userId="e6e8a0f3-34fe-4d14-b7ab-3a9f1769fff2" providerId="ADAL" clId="{2A4F3FF4-B48F-4BF2-8996-C16EAC4E46EE}" dt="2025-06-11T10:58:14.209" v="596" actId="478"/>
          <ac:spMkLst>
            <pc:docMk/>
            <pc:sldMk cId="674969106" sldId="272"/>
            <ac:spMk id="4" creationId="{8F2C8D8B-1368-8B3D-CC23-42C455D7A013}"/>
          </ac:spMkLst>
        </pc:spChg>
        <pc:picChg chg="del mod">
          <ac:chgData name="Ben Jones (Ben Jones)" userId="e6e8a0f3-34fe-4d14-b7ab-3a9f1769fff2" providerId="ADAL" clId="{2A4F3FF4-B48F-4BF2-8996-C16EAC4E46EE}" dt="2025-06-11T10:58:03.521" v="592" actId="478"/>
          <ac:picMkLst>
            <pc:docMk/>
            <pc:sldMk cId="674969106" sldId="272"/>
            <ac:picMk id="5" creationId="{6180E19F-02B6-46C5-8DA8-FA26A48C0A2D}"/>
          </ac:picMkLst>
        </pc:picChg>
        <pc:picChg chg="add mod">
          <ac:chgData name="Ben Jones (Ben Jones)" userId="e6e8a0f3-34fe-4d14-b7ab-3a9f1769fff2" providerId="ADAL" clId="{2A4F3FF4-B48F-4BF2-8996-C16EAC4E46EE}" dt="2025-06-11T10:58:10.995" v="595" actId="1076"/>
          <ac:picMkLst>
            <pc:docMk/>
            <pc:sldMk cId="674969106" sldId="272"/>
            <ac:picMk id="7" creationId="{D7D1D85F-172D-A548-9B53-91F1369EB6EE}"/>
          </ac:picMkLst>
        </pc:picChg>
      </pc:sldChg>
      <pc:sldChg chg="modSp new mod">
        <pc:chgData name="Ben Jones (Ben Jones)" userId="e6e8a0f3-34fe-4d14-b7ab-3a9f1769fff2" providerId="ADAL" clId="{2A4F3FF4-B48F-4BF2-8996-C16EAC4E46EE}" dt="2025-06-11T13:04:48.486" v="1571" actId="948"/>
        <pc:sldMkLst>
          <pc:docMk/>
          <pc:sldMk cId="4087278973" sldId="273"/>
        </pc:sldMkLst>
        <pc:spChg chg="mod">
          <ac:chgData name="Ben Jones (Ben Jones)" userId="e6e8a0f3-34fe-4d14-b7ab-3a9f1769fff2" providerId="ADAL" clId="{2A4F3FF4-B48F-4BF2-8996-C16EAC4E46EE}" dt="2025-06-11T11:07:31.779" v="813" actId="20577"/>
          <ac:spMkLst>
            <pc:docMk/>
            <pc:sldMk cId="4087278973" sldId="273"/>
            <ac:spMk id="2" creationId="{3A28FE78-CE9D-05F7-1341-B24BEE8D807C}"/>
          </ac:spMkLst>
        </pc:spChg>
        <pc:spChg chg="mod">
          <ac:chgData name="Ben Jones (Ben Jones)" userId="e6e8a0f3-34fe-4d14-b7ab-3a9f1769fff2" providerId="ADAL" clId="{2A4F3FF4-B48F-4BF2-8996-C16EAC4E46EE}" dt="2025-06-11T13:04:48.486" v="1571" actId="948"/>
          <ac:spMkLst>
            <pc:docMk/>
            <pc:sldMk cId="4087278973" sldId="273"/>
            <ac:spMk id="3" creationId="{F5DB6176-67EB-F1D4-A5F6-3523A9B2DC7E}"/>
          </ac:spMkLst>
        </pc:spChg>
      </pc:sldChg>
      <pc:sldChg chg="modSp new mod">
        <pc:chgData name="Ben Jones (Ben Jones)" userId="e6e8a0f3-34fe-4d14-b7ab-3a9f1769fff2" providerId="ADAL" clId="{2A4F3FF4-B48F-4BF2-8996-C16EAC4E46EE}" dt="2025-06-11T13:04:57.802" v="1572" actId="948"/>
        <pc:sldMkLst>
          <pc:docMk/>
          <pc:sldMk cId="1661584646" sldId="274"/>
        </pc:sldMkLst>
        <pc:spChg chg="mod">
          <ac:chgData name="Ben Jones (Ben Jones)" userId="e6e8a0f3-34fe-4d14-b7ab-3a9f1769fff2" providerId="ADAL" clId="{2A4F3FF4-B48F-4BF2-8996-C16EAC4E46EE}" dt="2025-06-11T11:09:18.246" v="896" actId="20577"/>
          <ac:spMkLst>
            <pc:docMk/>
            <pc:sldMk cId="1661584646" sldId="274"/>
            <ac:spMk id="2" creationId="{6D03F1B1-C58D-62C1-ECB0-134E164A2C7F}"/>
          </ac:spMkLst>
        </pc:spChg>
        <pc:spChg chg="mod">
          <ac:chgData name="Ben Jones (Ben Jones)" userId="e6e8a0f3-34fe-4d14-b7ab-3a9f1769fff2" providerId="ADAL" clId="{2A4F3FF4-B48F-4BF2-8996-C16EAC4E46EE}" dt="2025-06-11T13:04:57.802" v="1572" actId="948"/>
          <ac:spMkLst>
            <pc:docMk/>
            <pc:sldMk cId="1661584646" sldId="274"/>
            <ac:spMk id="3" creationId="{E67D8705-E839-93D0-8DD3-D8B264503D3A}"/>
          </ac:spMkLst>
        </pc:spChg>
      </pc:sldChg>
      <pc:sldChg chg="modSp new mod">
        <pc:chgData name="Ben Jones (Ben Jones)" userId="e6e8a0f3-34fe-4d14-b7ab-3a9f1769fff2" providerId="ADAL" clId="{2A4F3FF4-B48F-4BF2-8996-C16EAC4E46EE}" dt="2025-06-11T13:05:06.510" v="1573" actId="948"/>
        <pc:sldMkLst>
          <pc:docMk/>
          <pc:sldMk cId="3462142984" sldId="275"/>
        </pc:sldMkLst>
        <pc:spChg chg="mod">
          <ac:chgData name="Ben Jones (Ben Jones)" userId="e6e8a0f3-34fe-4d14-b7ab-3a9f1769fff2" providerId="ADAL" clId="{2A4F3FF4-B48F-4BF2-8996-C16EAC4E46EE}" dt="2025-06-11T11:10:15.530" v="938" actId="20577"/>
          <ac:spMkLst>
            <pc:docMk/>
            <pc:sldMk cId="3462142984" sldId="275"/>
            <ac:spMk id="2" creationId="{2B229727-E3FA-AF1A-55BE-F069FFAE1D62}"/>
          </ac:spMkLst>
        </pc:spChg>
        <pc:spChg chg="mod">
          <ac:chgData name="Ben Jones (Ben Jones)" userId="e6e8a0f3-34fe-4d14-b7ab-3a9f1769fff2" providerId="ADAL" clId="{2A4F3FF4-B48F-4BF2-8996-C16EAC4E46EE}" dt="2025-06-11T13:05:06.510" v="1573" actId="948"/>
          <ac:spMkLst>
            <pc:docMk/>
            <pc:sldMk cId="3462142984" sldId="275"/>
            <ac:spMk id="3" creationId="{CE2DE590-1B3C-1373-C116-1BE0B279E63A}"/>
          </ac:spMkLst>
        </pc:spChg>
      </pc:sldChg>
      <pc:sldChg chg="new del">
        <pc:chgData name="Ben Jones (Ben Jones)" userId="e6e8a0f3-34fe-4d14-b7ab-3a9f1769fff2" providerId="ADAL" clId="{2A4F3FF4-B48F-4BF2-8996-C16EAC4E46EE}" dt="2025-06-11T11:14:02.345" v="1023" actId="2696"/>
        <pc:sldMkLst>
          <pc:docMk/>
          <pc:sldMk cId="3498394345" sldId="276"/>
        </pc:sldMkLst>
      </pc:sldChg>
      <pc:sldChg chg="modSp add mod">
        <pc:chgData name="Ben Jones (Ben Jones)" userId="e6e8a0f3-34fe-4d14-b7ab-3a9f1769fff2" providerId="ADAL" clId="{2A4F3FF4-B48F-4BF2-8996-C16EAC4E46EE}" dt="2025-06-11T13:05:23.017" v="1575" actId="948"/>
        <pc:sldMkLst>
          <pc:docMk/>
          <pc:sldMk cId="3722578529" sldId="276"/>
        </pc:sldMkLst>
        <pc:spChg chg="mod">
          <ac:chgData name="Ben Jones (Ben Jones)" userId="e6e8a0f3-34fe-4d14-b7ab-3a9f1769fff2" providerId="ADAL" clId="{2A4F3FF4-B48F-4BF2-8996-C16EAC4E46EE}" dt="2025-06-11T11:14:23.122" v="1052" actId="20577"/>
          <ac:spMkLst>
            <pc:docMk/>
            <pc:sldMk cId="3722578529" sldId="276"/>
            <ac:spMk id="5" creationId="{6EE430AD-A8BB-B396-9CAF-4270103D0FF9}"/>
          </ac:spMkLst>
        </pc:spChg>
        <pc:spChg chg="mod">
          <ac:chgData name="Ben Jones (Ben Jones)" userId="e6e8a0f3-34fe-4d14-b7ab-3a9f1769fff2" providerId="ADAL" clId="{2A4F3FF4-B48F-4BF2-8996-C16EAC4E46EE}" dt="2025-06-11T13:05:23.017" v="1575" actId="948"/>
          <ac:spMkLst>
            <pc:docMk/>
            <pc:sldMk cId="3722578529" sldId="276"/>
            <ac:spMk id="8" creationId="{09AA8B3D-15A9-6B14-EFC7-470CD397637D}"/>
          </ac:spMkLst>
        </pc:spChg>
      </pc:sldChg>
      <pc:sldChg chg="modSp new mod">
        <pc:chgData name="Ben Jones (Ben Jones)" userId="e6e8a0f3-34fe-4d14-b7ab-3a9f1769fff2" providerId="ADAL" clId="{2A4F3FF4-B48F-4BF2-8996-C16EAC4E46EE}" dt="2025-06-11T13:05:32.168" v="1576" actId="948"/>
        <pc:sldMkLst>
          <pc:docMk/>
          <pc:sldMk cId="1200987726" sldId="277"/>
        </pc:sldMkLst>
        <pc:spChg chg="mod">
          <ac:chgData name="Ben Jones (Ben Jones)" userId="e6e8a0f3-34fe-4d14-b7ab-3a9f1769fff2" providerId="ADAL" clId="{2A4F3FF4-B48F-4BF2-8996-C16EAC4E46EE}" dt="2025-06-11T11:17:33.562" v="1219" actId="20577"/>
          <ac:spMkLst>
            <pc:docMk/>
            <pc:sldMk cId="1200987726" sldId="277"/>
            <ac:spMk id="2" creationId="{44375452-9F4E-B055-718A-F19667AF518D}"/>
          </ac:spMkLst>
        </pc:spChg>
        <pc:spChg chg="mod">
          <ac:chgData name="Ben Jones (Ben Jones)" userId="e6e8a0f3-34fe-4d14-b7ab-3a9f1769fff2" providerId="ADAL" clId="{2A4F3FF4-B48F-4BF2-8996-C16EAC4E46EE}" dt="2025-06-11T13:05:32.168" v="1576" actId="948"/>
          <ac:spMkLst>
            <pc:docMk/>
            <pc:sldMk cId="1200987726" sldId="277"/>
            <ac:spMk id="3" creationId="{DD04821B-3CDE-B72D-FD94-23B33CD0F272}"/>
          </ac:spMkLst>
        </pc:spChg>
      </pc:sldChg>
      <pc:sldChg chg="modSp new mod">
        <pc:chgData name="Ben Jones (Ben Jones)" userId="e6e8a0f3-34fe-4d14-b7ab-3a9f1769fff2" providerId="ADAL" clId="{2A4F3FF4-B48F-4BF2-8996-C16EAC4E46EE}" dt="2025-06-11T13:05:39.226" v="1577" actId="948"/>
        <pc:sldMkLst>
          <pc:docMk/>
          <pc:sldMk cId="150327059" sldId="278"/>
        </pc:sldMkLst>
        <pc:spChg chg="mod">
          <ac:chgData name="Ben Jones (Ben Jones)" userId="e6e8a0f3-34fe-4d14-b7ab-3a9f1769fff2" providerId="ADAL" clId="{2A4F3FF4-B48F-4BF2-8996-C16EAC4E46EE}" dt="2025-06-11T11:21:35.245" v="1330" actId="313"/>
          <ac:spMkLst>
            <pc:docMk/>
            <pc:sldMk cId="150327059" sldId="278"/>
            <ac:spMk id="2" creationId="{2F9F0260-1F0F-D26A-38E1-A63A8C7DBEC7}"/>
          </ac:spMkLst>
        </pc:spChg>
        <pc:spChg chg="mod">
          <ac:chgData name="Ben Jones (Ben Jones)" userId="e6e8a0f3-34fe-4d14-b7ab-3a9f1769fff2" providerId="ADAL" clId="{2A4F3FF4-B48F-4BF2-8996-C16EAC4E46EE}" dt="2025-06-11T13:05:39.226" v="1577" actId="948"/>
          <ac:spMkLst>
            <pc:docMk/>
            <pc:sldMk cId="150327059" sldId="278"/>
            <ac:spMk id="3" creationId="{76294FBC-8E24-85B4-359B-11942119256F}"/>
          </ac:spMkLst>
        </pc:spChg>
      </pc:sldChg>
      <pc:sldChg chg="modSp add mod">
        <pc:chgData name="Ben Jones (Ben Jones)" userId="e6e8a0f3-34fe-4d14-b7ab-3a9f1769fff2" providerId="ADAL" clId="{2A4F3FF4-B48F-4BF2-8996-C16EAC4E46EE}" dt="2025-06-11T13:05:46.163" v="1578" actId="948"/>
        <pc:sldMkLst>
          <pc:docMk/>
          <pc:sldMk cId="578616549" sldId="279"/>
        </pc:sldMkLst>
        <pc:spChg chg="mod">
          <ac:chgData name="Ben Jones (Ben Jones)" userId="e6e8a0f3-34fe-4d14-b7ab-3a9f1769fff2" providerId="ADAL" clId="{2A4F3FF4-B48F-4BF2-8996-C16EAC4E46EE}" dt="2025-06-11T11:21:41.570" v="1334" actId="20577"/>
          <ac:spMkLst>
            <pc:docMk/>
            <pc:sldMk cId="578616549" sldId="279"/>
            <ac:spMk id="2" creationId="{F9FE0DCF-3041-CDCF-80AB-ED8FCDC760F2}"/>
          </ac:spMkLst>
        </pc:spChg>
        <pc:spChg chg="mod">
          <ac:chgData name="Ben Jones (Ben Jones)" userId="e6e8a0f3-34fe-4d14-b7ab-3a9f1769fff2" providerId="ADAL" clId="{2A4F3FF4-B48F-4BF2-8996-C16EAC4E46EE}" dt="2025-06-11T13:05:46.163" v="1578" actId="948"/>
          <ac:spMkLst>
            <pc:docMk/>
            <pc:sldMk cId="578616549" sldId="279"/>
            <ac:spMk id="3" creationId="{80B035CA-EE87-9CA8-8176-1BB1833A59B1}"/>
          </ac:spMkLst>
        </pc:spChg>
      </pc:sldChg>
      <pc:sldChg chg="new del">
        <pc:chgData name="Ben Jones (Ben Jones)" userId="e6e8a0f3-34fe-4d14-b7ab-3a9f1769fff2" providerId="ADAL" clId="{2A4F3FF4-B48F-4BF2-8996-C16EAC4E46EE}" dt="2025-06-11T11:24:08.724" v="1368" actId="2696"/>
        <pc:sldMkLst>
          <pc:docMk/>
          <pc:sldMk cId="907687379" sldId="280"/>
        </pc:sldMkLst>
      </pc:sldChg>
      <pc:sldChg chg="modSp add mod ord">
        <pc:chgData name="Ben Jones (Ben Jones)" userId="e6e8a0f3-34fe-4d14-b7ab-3a9f1769fff2" providerId="ADAL" clId="{2A4F3FF4-B48F-4BF2-8996-C16EAC4E46EE}" dt="2025-06-11T13:05:13.360" v="1574" actId="948"/>
        <pc:sldMkLst>
          <pc:docMk/>
          <pc:sldMk cId="3994203339" sldId="281"/>
        </pc:sldMkLst>
        <pc:spChg chg="mod">
          <ac:chgData name="Ben Jones (Ben Jones)" userId="e6e8a0f3-34fe-4d14-b7ab-3a9f1769fff2" providerId="ADAL" clId="{2A4F3FF4-B48F-4BF2-8996-C16EAC4E46EE}" dt="2025-06-11T13:05:13.360" v="1574" actId="948"/>
          <ac:spMkLst>
            <pc:docMk/>
            <pc:sldMk cId="3994203339" sldId="281"/>
            <ac:spMk id="3" creationId="{3897CBEF-DA10-4BE4-10BD-8C379BAB0426}"/>
          </ac:spMkLst>
        </pc:spChg>
      </pc:sldChg>
      <pc:sldChg chg="modSp add mod">
        <pc:chgData name="Ben Jones (Ben Jones)" userId="e6e8a0f3-34fe-4d14-b7ab-3a9f1769fff2" providerId="ADAL" clId="{2A4F3FF4-B48F-4BF2-8996-C16EAC4E46EE}" dt="2025-06-11T13:05:53.698" v="1580" actId="27636"/>
        <pc:sldMkLst>
          <pc:docMk/>
          <pc:sldMk cId="19356993" sldId="282"/>
        </pc:sldMkLst>
        <pc:spChg chg="mod">
          <ac:chgData name="Ben Jones (Ben Jones)" userId="e6e8a0f3-34fe-4d14-b7ab-3a9f1769fff2" providerId="ADAL" clId="{2A4F3FF4-B48F-4BF2-8996-C16EAC4E46EE}" dt="2025-06-11T13:05:53.698" v="1580" actId="27636"/>
          <ac:spMkLst>
            <pc:docMk/>
            <pc:sldMk cId="19356993" sldId="282"/>
            <ac:spMk id="3" creationId="{54DECC49-34B7-7467-C2E0-D570B7E2F497}"/>
          </ac:spMkLst>
        </pc:spChg>
      </pc:sldChg>
      <pc:sldChg chg="add del">
        <pc:chgData name="Ben Jones (Ben Jones)" userId="e6e8a0f3-34fe-4d14-b7ab-3a9f1769fff2" providerId="ADAL" clId="{2A4F3FF4-B48F-4BF2-8996-C16EAC4E46EE}" dt="2025-06-11T11:23:55.409" v="1366" actId="2696"/>
        <pc:sldMkLst>
          <pc:docMk/>
          <pc:sldMk cId="1498570592" sldId="282"/>
        </pc:sldMkLst>
      </pc:sldChg>
      <pc:sldChg chg="modSp new mod">
        <pc:chgData name="Ben Jones (Ben Jones)" userId="e6e8a0f3-34fe-4d14-b7ab-3a9f1769fff2" providerId="ADAL" clId="{2A4F3FF4-B48F-4BF2-8996-C16EAC4E46EE}" dt="2025-06-11T13:42:14.813" v="1616" actId="948"/>
        <pc:sldMkLst>
          <pc:docMk/>
          <pc:sldMk cId="931894072" sldId="283"/>
        </pc:sldMkLst>
        <pc:spChg chg="mod">
          <ac:chgData name="Ben Jones (Ben Jones)" userId="e6e8a0f3-34fe-4d14-b7ab-3a9f1769fff2" providerId="ADAL" clId="{2A4F3FF4-B48F-4BF2-8996-C16EAC4E46EE}" dt="2025-06-11T13:41:04.174" v="1604" actId="20577"/>
          <ac:spMkLst>
            <pc:docMk/>
            <pc:sldMk cId="931894072" sldId="283"/>
            <ac:spMk id="2" creationId="{115C38DD-9FFF-2300-3BEB-7FB088F5B50B}"/>
          </ac:spMkLst>
        </pc:spChg>
        <pc:spChg chg="mod">
          <ac:chgData name="Ben Jones (Ben Jones)" userId="e6e8a0f3-34fe-4d14-b7ab-3a9f1769fff2" providerId="ADAL" clId="{2A4F3FF4-B48F-4BF2-8996-C16EAC4E46EE}" dt="2025-06-11T13:42:14.813" v="1616" actId="948"/>
          <ac:spMkLst>
            <pc:docMk/>
            <pc:sldMk cId="931894072" sldId="283"/>
            <ac:spMk id="3" creationId="{C0A9A33D-576D-0AF5-836E-69400981B158}"/>
          </ac:spMkLst>
        </pc:spChg>
      </pc:sldChg>
      <pc:sldChg chg="new del">
        <pc:chgData name="Ben Jones (Ben Jones)" userId="e6e8a0f3-34fe-4d14-b7ab-3a9f1769fff2" providerId="ADAL" clId="{2A4F3FF4-B48F-4BF2-8996-C16EAC4E46EE}" dt="2025-06-11T11:36:25.836" v="1565" actId="680"/>
        <pc:sldMkLst>
          <pc:docMk/>
          <pc:sldMk cId="2264546196" sldId="283"/>
        </pc:sldMkLst>
      </pc:sldChg>
    </pc:docChg>
  </pc:docChgLst>
  <pc:docChgLst>
    <pc:chgData name="Ben Jones (Ben Jones)" userId="e6e8a0f3-34fe-4d14-b7ab-3a9f1769fff2" providerId="ADAL" clId="{78C1D944-C5E2-4D33-BE3A-5C243E175D98}"/>
    <pc:docChg chg="undo custSel addSld modSld">
      <pc:chgData name="Ben Jones (Ben Jones)" userId="e6e8a0f3-34fe-4d14-b7ab-3a9f1769fff2" providerId="ADAL" clId="{78C1D944-C5E2-4D33-BE3A-5C243E175D98}" dt="2025-06-10T10:39:40.222" v="850" actId="20577"/>
      <pc:docMkLst>
        <pc:docMk/>
      </pc:docMkLst>
      <pc:sldChg chg="addSp delSp modSp new mod modClrScheme chgLayout">
        <pc:chgData name="Ben Jones (Ben Jones)" userId="e6e8a0f3-34fe-4d14-b7ab-3a9f1769fff2" providerId="ADAL" clId="{78C1D944-C5E2-4D33-BE3A-5C243E175D98}" dt="2025-06-10T10:18:29.456" v="9" actId="20577"/>
        <pc:sldMkLst>
          <pc:docMk/>
          <pc:sldMk cId="3635014069" sldId="258"/>
        </pc:sldMkLst>
        <pc:spChg chg="del mod ord">
          <ac:chgData name="Ben Jones (Ben Jones)" userId="e6e8a0f3-34fe-4d14-b7ab-3a9f1769fff2" providerId="ADAL" clId="{78C1D944-C5E2-4D33-BE3A-5C243E175D98}" dt="2025-06-10T10:18:22.469" v="1" actId="700"/>
          <ac:spMkLst>
            <pc:docMk/>
            <pc:sldMk cId="3635014069" sldId="258"/>
            <ac:spMk id="2" creationId="{433DCE4A-741B-0840-AB3D-6BCC0CF7A4DF}"/>
          </ac:spMkLst>
        </pc:spChg>
        <pc:spChg chg="del mod ord">
          <ac:chgData name="Ben Jones (Ben Jones)" userId="e6e8a0f3-34fe-4d14-b7ab-3a9f1769fff2" providerId="ADAL" clId="{78C1D944-C5E2-4D33-BE3A-5C243E175D98}" dt="2025-06-10T10:18:22.469" v="1" actId="700"/>
          <ac:spMkLst>
            <pc:docMk/>
            <pc:sldMk cId="3635014069" sldId="258"/>
            <ac:spMk id="3" creationId="{899E9525-4288-EB9D-AE0B-7E1D12803FCB}"/>
          </ac:spMkLst>
        </pc:spChg>
        <pc:spChg chg="del">
          <ac:chgData name="Ben Jones (Ben Jones)" userId="e6e8a0f3-34fe-4d14-b7ab-3a9f1769fff2" providerId="ADAL" clId="{78C1D944-C5E2-4D33-BE3A-5C243E175D98}" dt="2025-06-10T10:18:22.469" v="1" actId="700"/>
          <ac:spMkLst>
            <pc:docMk/>
            <pc:sldMk cId="3635014069" sldId="258"/>
            <ac:spMk id="4" creationId="{B4FF68E1-671A-D9B2-D9B2-431B35F8ED63}"/>
          </ac:spMkLst>
        </pc:spChg>
        <pc:spChg chg="add mod ord">
          <ac:chgData name="Ben Jones (Ben Jones)" userId="e6e8a0f3-34fe-4d14-b7ab-3a9f1769fff2" providerId="ADAL" clId="{78C1D944-C5E2-4D33-BE3A-5C243E175D98}" dt="2025-06-10T10:18:24.928" v="6" actId="20577"/>
          <ac:spMkLst>
            <pc:docMk/>
            <pc:sldMk cId="3635014069" sldId="258"/>
            <ac:spMk id="5" creationId="{3A179642-EA8A-3ADF-9E0E-56E7F6E9C340}"/>
          </ac:spMkLst>
        </pc:spChg>
        <pc:spChg chg="add mod ord">
          <ac:chgData name="Ben Jones (Ben Jones)" userId="e6e8a0f3-34fe-4d14-b7ab-3a9f1769fff2" providerId="ADAL" clId="{78C1D944-C5E2-4D33-BE3A-5C243E175D98}" dt="2025-06-10T10:18:29.456" v="9" actId="20577"/>
          <ac:spMkLst>
            <pc:docMk/>
            <pc:sldMk cId="3635014069" sldId="258"/>
            <ac:spMk id="6" creationId="{1E0B453A-CD21-CEA9-19F5-A9097CDD28B8}"/>
          </ac:spMkLst>
        </pc:spChg>
      </pc:sldChg>
      <pc:sldChg chg="addSp delSp modSp new mod modClrScheme chgLayout">
        <pc:chgData name="Ben Jones (Ben Jones)" userId="e6e8a0f3-34fe-4d14-b7ab-3a9f1769fff2" providerId="ADAL" clId="{78C1D944-C5E2-4D33-BE3A-5C243E175D98}" dt="2025-06-10T10:26:42.249" v="156" actId="27636"/>
        <pc:sldMkLst>
          <pc:docMk/>
          <pc:sldMk cId="3761732179" sldId="259"/>
        </pc:sldMkLst>
        <pc:spChg chg="del mod ord">
          <ac:chgData name="Ben Jones (Ben Jones)" userId="e6e8a0f3-34fe-4d14-b7ab-3a9f1769fff2" providerId="ADAL" clId="{78C1D944-C5E2-4D33-BE3A-5C243E175D98}" dt="2025-06-10T10:20:37.666" v="11" actId="700"/>
          <ac:spMkLst>
            <pc:docMk/>
            <pc:sldMk cId="3761732179" sldId="259"/>
            <ac:spMk id="2" creationId="{6BC6F18A-50A0-5F01-FEAB-4F35D8C359A0}"/>
          </ac:spMkLst>
        </pc:spChg>
        <pc:spChg chg="del mod ord">
          <ac:chgData name="Ben Jones (Ben Jones)" userId="e6e8a0f3-34fe-4d14-b7ab-3a9f1769fff2" providerId="ADAL" clId="{78C1D944-C5E2-4D33-BE3A-5C243E175D98}" dt="2025-06-10T10:20:37.666" v="11" actId="700"/>
          <ac:spMkLst>
            <pc:docMk/>
            <pc:sldMk cId="3761732179" sldId="259"/>
            <ac:spMk id="3" creationId="{54CB68D8-3828-8D9F-5BA1-F26475E17F10}"/>
          </ac:spMkLst>
        </pc:spChg>
        <pc:spChg chg="add mod ord">
          <ac:chgData name="Ben Jones (Ben Jones)" userId="e6e8a0f3-34fe-4d14-b7ab-3a9f1769fff2" providerId="ADAL" clId="{78C1D944-C5E2-4D33-BE3A-5C243E175D98}" dt="2025-06-10T10:20:44.568" v="33" actId="20577"/>
          <ac:spMkLst>
            <pc:docMk/>
            <pc:sldMk cId="3761732179" sldId="259"/>
            <ac:spMk id="4" creationId="{34E858F3-6574-26AD-D895-9F4874EC3BF2}"/>
          </ac:spMkLst>
        </pc:spChg>
        <pc:spChg chg="add del mod ord">
          <ac:chgData name="Ben Jones (Ben Jones)" userId="e6e8a0f3-34fe-4d14-b7ab-3a9f1769fff2" providerId="ADAL" clId="{78C1D944-C5E2-4D33-BE3A-5C243E175D98}" dt="2025-06-10T10:22:49.706" v="130"/>
          <ac:spMkLst>
            <pc:docMk/>
            <pc:sldMk cId="3761732179" sldId="259"/>
            <ac:spMk id="5" creationId="{77DCFBFC-F0A8-F3A5-427B-4F924F194E43}"/>
          </ac:spMkLst>
        </pc:spChg>
        <pc:spChg chg="add mod ord">
          <ac:chgData name="Ben Jones (Ben Jones)" userId="e6e8a0f3-34fe-4d14-b7ab-3a9f1769fff2" providerId="ADAL" clId="{78C1D944-C5E2-4D33-BE3A-5C243E175D98}" dt="2025-06-10T10:26:42.249" v="156" actId="27636"/>
          <ac:spMkLst>
            <pc:docMk/>
            <pc:sldMk cId="3761732179" sldId="259"/>
            <ac:spMk id="6" creationId="{6922DC9A-D773-BD11-9F06-5446190100C7}"/>
          </ac:spMkLst>
        </pc:spChg>
        <pc:picChg chg="add mod">
          <ac:chgData name="Ben Jones (Ben Jones)" userId="e6e8a0f3-34fe-4d14-b7ab-3a9f1769fff2" providerId="ADAL" clId="{78C1D944-C5E2-4D33-BE3A-5C243E175D98}" dt="2025-06-10T10:22:53.604" v="131" actId="27614"/>
          <ac:picMkLst>
            <pc:docMk/>
            <pc:sldMk cId="3761732179" sldId="259"/>
            <ac:picMk id="8" creationId="{5026CB8D-2FD0-2434-C269-76F083701408}"/>
          </ac:picMkLst>
        </pc:picChg>
      </pc:sldChg>
      <pc:sldChg chg="addSp delSp modSp new mod modClrScheme chgLayout">
        <pc:chgData name="Ben Jones (Ben Jones)" userId="e6e8a0f3-34fe-4d14-b7ab-3a9f1769fff2" providerId="ADAL" clId="{78C1D944-C5E2-4D33-BE3A-5C243E175D98}" dt="2025-06-10T10:27:03.572" v="160"/>
        <pc:sldMkLst>
          <pc:docMk/>
          <pc:sldMk cId="119910343" sldId="260"/>
        </pc:sldMkLst>
        <pc:spChg chg="del mod ord">
          <ac:chgData name="Ben Jones (Ben Jones)" userId="e6e8a0f3-34fe-4d14-b7ab-3a9f1769fff2" providerId="ADAL" clId="{78C1D944-C5E2-4D33-BE3A-5C243E175D98}" dt="2025-06-10T10:23:19.243" v="133" actId="700"/>
          <ac:spMkLst>
            <pc:docMk/>
            <pc:sldMk cId="119910343" sldId="260"/>
            <ac:spMk id="2" creationId="{7122FAA5-E19E-8A80-B4F2-16AE3A80892A}"/>
          </ac:spMkLst>
        </pc:spChg>
        <pc:spChg chg="del mod ord">
          <ac:chgData name="Ben Jones (Ben Jones)" userId="e6e8a0f3-34fe-4d14-b7ab-3a9f1769fff2" providerId="ADAL" clId="{78C1D944-C5E2-4D33-BE3A-5C243E175D98}" dt="2025-06-10T10:23:19.243" v="133" actId="700"/>
          <ac:spMkLst>
            <pc:docMk/>
            <pc:sldMk cId="119910343" sldId="260"/>
            <ac:spMk id="3" creationId="{576FB2C6-21C8-42FA-A68C-6805E5690CB3}"/>
          </ac:spMkLst>
        </pc:spChg>
        <pc:spChg chg="del">
          <ac:chgData name="Ben Jones (Ben Jones)" userId="e6e8a0f3-34fe-4d14-b7ab-3a9f1769fff2" providerId="ADAL" clId="{78C1D944-C5E2-4D33-BE3A-5C243E175D98}" dt="2025-06-10T10:23:19.243" v="133" actId="700"/>
          <ac:spMkLst>
            <pc:docMk/>
            <pc:sldMk cId="119910343" sldId="260"/>
            <ac:spMk id="4" creationId="{62C5E1C9-7BC1-3469-AFB1-1B216CBD00A6}"/>
          </ac:spMkLst>
        </pc:spChg>
        <pc:spChg chg="add mod ord">
          <ac:chgData name="Ben Jones (Ben Jones)" userId="e6e8a0f3-34fe-4d14-b7ab-3a9f1769fff2" providerId="ADAL" clId="{78C1D944-C5E2-4D33-BE3A-5C243E175D98}" dt="2025-06-10T10:26:03.616" v="152" actId="700"/>
          <ac:spMkLst>
            <pc:docMk/>
            <pc:sldMk cId="119910343" sldId="260"/>
            <ac:spMk id="5" creationId="{CAB6EDA1-5368-156C-E10E-309A274C4DC9}"/>
          </ac:spMkLst>
        </pc:spChg>
        <pc:spChg chg="add del mod ord">
          <ac:chgData name="Ben Jones (Ben Jones)" userId="e6e8a0f3-34fe-4d14-b7ab-3a9f1769fff2" providerId="ADAL" clId="{78C1D944-C5E2-4D33-BE3A-5C243E175D98}" dt="2025-06-10T10:26:03.616" v="152" actId="700"/>
          <ac:spMkLst>
            <pc:docMk/>
            <pc:sldMk cId="119910343" sldId="260"/>
            <ac:spMk id="6" creationId="{35749206-A58C-CBE0-6FC6-523123E0EF5C}"/>
          </ac:spMkLst>
        </pc:spChg>
        <pc:spChg chg="add del mod ord">
          <ac:chgData name="Ben Jones (Ben Jones)" userId="e6e8a0f3-34fe-4d14-b7ab-3a9f1769fff2" providerId="ADAL" clId="{78C1D944-C5E2-4D33-BE3A-5C243E175D98}" dt="2025-06-10T10:26:05.585" v="153" actId="22"/>
          <ac:spMkLst>
            <pc:docMk/>
            <pc:sldMk cId="119910343" sldId="260"/>
            <ac:spMk id="7" creationId="{E91E7BE5-7F9D-90B3-B90F-D80E25928A9A}"/>
          </ac:spMkLst>
        </pc:spChg>
        <pc:spChg chg="add del mod ord">
          <ac:chgData name="Ben Jones (Ben Jones)" userId="e6e8a0f3-34fe-4d14-b7ab-3a9f1769fff2" providerId="ADAL" clId="{78C1D944-C5E2-4D33-BE3A-5C243E175D98}" dt="2025-06-10T10:27:03.572" v="160"/>
          <ac:spMkLst>
            <pc:docMk/>
            <pc:sldMk cId="119910343" sldId="260"/>
            <ac:spMk id="8" creationId="{8B0B4C97-2535-9EAF-2C7C-8F0CAA91079E}"/>
          </ac:spMkLst>
        </pc:spChg>
        <pc:spChg chg="add mod">
          <ac:chgData name="Ben Jones (Ben Jones)" userId="e6e8a0f3-34fe-4d14-b7ab-3a9f1769fff2" providerId="ADAL" clId="{78C1D944-C5E2-4D33-BE3A-5C243E175D98}" dt="2025-06-10T10:27:01.151" v="158"/>
          <ac:spMkLst>
            <pc:docMk/>
            <pc:sldMk cId="119910343" sldId="260"/>
            <ac:spMk id="11" creationId="{6D037062-8BE8-F21E-33DA-F932ACA60810}"/>
          </ac:spMkLst>
        </pc:spChg>
        <pc:picChg chg="add mod ord">
          <ac:chgData name="Ben Jones (Ben Jones)" userId="e6e8a0f3-34fe-4d14-b7ab-3a9f1769fff2" providerId="ADAL" clId="{78C1D944-C5E2-4D33-BE3A-5C243E175D98}" dt="2025-06-10T10:26:05.585" v="153" actId="22"/>
          <ac:picMkLst>
            <pc:docMk/>
            <pc:sldMk cId="119910343" sldId="260"/>
            <ac:picMk id="10" creationId="{D2AF5855-D741-F058-7B7E-5BCEDAF86853}"/>
          </ac:picMkLst>
        </pc:picChg>
      </pc:sldChg>
      <pc:sldChg chg="addSp delSp modSp new mod modClrScheme chgLayout">
        <pc:chgData name="Ben Jones (Ben Jones)" userId="e6e8a0f3-34fe-4d14-b7ab-3a9f1769fff2" providerId="ADAL" clId="{78C1D944-C5E2-4D33-BE3A-5C243E175D98}" dt="2025-06-10T10:36:06.225" v="793" actId="20577"/>
        <pc:sldMkLst>
          <pc:docMk/>
          <pc:sldMk cId="3539071505" sldId="261"/>
        </pc:sldMkLst>
        <pc:spChg chg="del mod ord">
          <ac:chgData name="Ben Jones (Ben Jones)" userId="e6e8a0f3-34fe-4d14-b7ab-3a9f1769fff2" providerId="ADAL" clId="{78C1D944-C5E2-4D33-BE3A-5C243E175D98}" dt="2025-06-10T10:33:39.344" v="739" actId="700"/>
          <ac:spMkLst>
            <pc:docMk/>
            <pc:sldMk cId="3539071505" sldId="261"/>
            <ac:spMk id="2" creationId="{552FCBC4-955F-8AE1-F8E4-1F21413CC949}"/>
          </ac:spMkLst>
        </pc:spChg>
        <pc:spChg chg="del mod ord">
          <ac:chgData name="Ben Jones (Ben Jones)" userId="e6e8a0f3-34fe-4d14-b7ab-3a9f1769fff2" providerId="ADAL" clId="{78C1D944-C5E2-4D33-BE3A-5C243E175D98}" dt="2025-06-10T10:33:39.344" v="739" actId="700"/>
          <ac:spMkLst>
            <pc:docMk/>
            <pc:sldMk cId="3539071505" sldId="261"/>
            <ac:spMk id="3" creationId="{7A0048FB-635A-D09C-3384-BF483F124939}"/>
          </ac:spMkLst>
        </pc:spChg>
        <pc:spChg chg="del">
          <ac:chgData name="Ben Jones (Ben Jones)" userId="e6e8a0f3-34fe-4d14-b7ab-3a9f1769fff2" providerId="ADAL" clId="{78C1D944-C5E2-4D33-BE3A-5C243E175D98}" dt="2025-06-10T10:33:39.344" v="739" actId="700"/>
          <ac:spMkLst>
            <pc:docMk/>
            <pc:sldMk cId="3539071505" sldId="261"/>
            <ac:spMk id="4" creationId="{1960A6A1-305E-85AC-9DCE-424B0FD3AD65}"/>
          </ac:spMkLst>
        </pc:spChg>
        <pc:spChg chg="add mod ord">
          <ac:chgData name="Ben Jones (Ben Jones)" userId="e6e8a0f3-34fe-4d14-b7ab-3a9f1769fff2" providerId="ADAL" clId="{78C1D944-C5E2-4D33-BE3A-5C243E175D98}" dt="2025-06-10T10:36:06.225" v="793" actId="20577"/>
          <ac:spMkLst>
            <pc:docMk/>
            <pc:sldMk cId="3539071505" sldId="261"/>
            <ac:spMk id="5" creationId="{D486937B-AE08-CEA9-288B-A7E12B6EEC9E}"/>
          </ac:spMkLst>
        </pc:spChg>
        <pc:spChg chg="add del mod ord">
          <ac:chgData name="Ben Jones (Ben Jones)" userId="e6e8a0f3-34fe-4d14-b7ab-3a9f1769fff2" providerId="ADAL" clId="{78C1D944-C5E2-4D33-BE3A-5C243E175D98}" dt="2025-06-10T10:34:10.174" v="769" actId="700"/>
          <ac:spMkLst>
            <pc:docMk/>
            <pc:sldMk cId="3539071505" sldId="261"/>
            <ac:spMk id="6" creationId="{51C6FAEF-D681-780C-98A5-7C89D373BDDF}"/>
          </ac:spMkLst>
        </pc:spChg>
        <pc:spChg chg="add mod ord">
          <ac:chgData name="Ben Jones (Ben Jones)" userId="e6e8a0f3-34fe-4d14-b7ab-3a9f1769fff2" providerId="ADAL" clId="{78C1D944-C5E2-4D33-BE3A-5C243E175D98}" dt="2025-06-10T10:35:42.310" v="780" actId="368"/>
          <ac:spMkLst>
            <pc:docMk/>
            <pc:sldMk cId="3539071505" sldId="261"/>
            <ac:spMk id="7" creationId="{EFEA9320-0444-71FB-F85F-FBA13C9156C9}"/>
          </ac:spMkLst>
        </pc:spChg>
        <pc:spChg chg="add mod ord">
          <ac:chgData name="Ben Jones (Ben Jones)" userId="e6e8a0f3-34fe-4d14-b7ab-3a9f1769fff2" providerId="ADAL" clId="{78C1D944-C5E2-4D33-BE3A-5C243E175D98}" dt="2025-06-10T10:34:19.461" v="774" actId="5793"/>
          <ac:spMkLst>
            <pc:docMk/>
            <pc:sldMk cId="3539071505" sldId="261"/>
            <ac:spMk id="8" creationId="{359FE974-4D1E-3967-5B90-8562E74CE499}"/>
          </ac:spMkLst>
        </pc:spChg>
        <pc:spChg chg="add mod ord">
          <ac:chgData name="Ben Jones (Ben Jones)" userId="e6e8a0f3-34fe-4d14-b7ab-3a9f1769fff2" providerId="ADAL" clId="{78C1D944-C5E2-4D33-BE3A-5C243E175D98}" dt="2025-06-10T10:34:35.839" v="777" actId="20577"/>
          <ac:spMkLst>
            <pc:docMk/>
            <pc:sldMk cId="3539071505" sldId="261"/>
            <ac:spMk id="9" creationId="{D6523559-2C61-8EBE-6F77-9D95DA6B8E76}"/>
          </ac:spMkLst>
        </pc:spChg>
        <pc:spChg chg="add mod ord">
          <ac:chgData name="Ben Jones (Ben Jones)" userId="e6e8a0f3-34fe-4d14-b7ab-3a9f1769fff2" providerId="ADAL" clId="{78C1D944-C5E2-4D33-BE3A-5C243E175D98}" dt="2025-06-10T10:34:38.996" v="779" actId="5793"/>
          <ac:spMkLst>
            <pc:docMk/>
            <pc:sldMk cId="3539071505" sldId="261"/>
            <ac:spMk id="10" creationId="{84DCB01C-1983-9701-C36D-97E70AE72B48}"/>
          </ac:spMkLst>
        </pc:spChg>
      </pc:sldChg>
      <pc:sldChg chg="modSp add mod">
        <pc:chgData name="Ben Jones (Ben Jones)" userId="e6e8a0f3-34fe-4d14-b7ab-3a9f1769fff2" providerId="ADAL" clId="{78C1D944-C5E2-4D33-BE3A-5C243E175D98}" dt="2025-06-10T10:32:56.914" v="738" actId="20577"/>
        <pc:sldMkLst>
          <pc:docMk/>
          <pc:sldMk cId="3768076261" sldId="262"/>
        </pc:sldMkLst>
        <pc:spChg chg="mod">
          <ac:chgData name="Ben Jones (Ben Jones)" userId="e6e8a0f3-34fe-4d14-b7ab-3a9f1769fff2" providerId="ADAL" clId="{78C1D944-C5E2-4D33-BE3A-5C243E175D98}" dt="2025-06-10T10:27:55.180" v="180" actId="20577"/>
          <ac:spMkLst>
            <pc:docMk/>
            <pc:sldMk cId="3768076261" sldId="262"/>
            <ac:spMk id="5" creationId="{CB87B387-E9FE-C7F6-2747-83EEAC469951}"/>
          </ac:spMkLst>
        </pc:spChg>
        <pc:spChg chg="mod">
          <ac:chgData name="Ben Jones (Ben Jones)" userId="e6e8a0f3-34fe-4d14-b7ab-3a9f1769fff2" providerId="ADAL" clId="{78C1D944-C5E2-4D33-BE3A-5C243E175D98}" dt="2025-06-10T10:32:56.914" v="738" actId="20577"/>
          <ac:spMkLst>
            <pc:docMk/>
            <pc:sldMk cId="3768076261" sldId="262"/>
            <ac:spMk id="8" creationId="{7D7A5026-098C-E06D-AE74-C3BF1B1C95AA}"/>
          </ac:spMkLst>
        </pc:spChg>
      </pc:sldChg>
      <pc:sldChg chg="addSp delSp modSp new mod modClrScheme chgLayout">
        <pc:chgData name="Ben Jones (Ben Jones)" userId="e6e8a0f3-34fe-4d14-b7ab-3a9f1769fff2" providerId="ADAL" clId="{78C1D944-C5E2-4D33-BE3A-5C243E175D98}" dt="2025-06-10T10:39:35.454" v="845" actId="20577"/>
        <pc:sldMkLst>
          <pc:docMk/>
          <pc:sldMk cId="1175822862" sldId="263"/>
        </pc:sldMkLst>
        <pc:spChg chg="del mod ord">
          <ac:chgData name="Ben Jones (Ben Jones)" userId="e6e8a0f3-34fe-4d14-b7ab-3a9f1769fff2" providerId="ADAL" clId="{78C1D944-C5E2-4D33-BE3A-5C243E175D98}" dt="2025-06-10T10:36:28.714" v="796" actId="700"/>
          <ac:spMkLst>
            <pc:docMk/>
            <pc:sldMk cId="1175822862" sldId="263"/>
            <ac:spMk id="2" creationId="{B36F7922-3FD2-5254-D6C9-A29D3EC83AA0}"/>
          </ac:spMkLst>
        </pc:spChg>
        <pc:spChg chg="del">
          <ac:chgData name="Ben Jones (Ben Jones)" userId="e6e8a0f3-34fe-4d14-b7ab-3a9f1769fff2" providerId="ADAL" clId="{78C1D944-C5E2-4D33-BE3A-5C243E175D98}" dt="2025-06-10T10:36:28.714" v="796" actId="700"/>
          <ac:spMkLst>
            <pc:docMk/>
            <pc:sldMk cId="1175822862" sldId="263"/>
            <ac:spMk id="3" creationId="{76FAADD7-01A6-BF9D-8973-7FC361281E9A}"/>
          </ac:spMkLst>
        </pc:spChg>
        <pc:spChg chg="del mod ord">
          <ac:chgData name="Ben Jones (Ben Jones)" userId="e6e8a0f3-34fe-4d14-b7ab-3a9f1769fff2" providerId="ADAL" clId="{78C1D944-C5E2-4D33-BE3A-5C243E175D98}" dt="2025-06-10T10:36:28.714" v="796" actId="700"/>
          <ac:spMkLst>
            <pc:docMk/>
            <pc:sldMk cId="1175822862" sldId="263"/>
            <ac:spMk id="4" creationId="{469B33A5-F61D-55B1-29EF-64A0B9EC6CEA}"/>
          </ac:spMkLst>
        </pc:spChg>
        <pc:spChg chg="del">
          <ac:chgData name="Ben Jones (Ben Jones)" userId="e6e8a0f3-34fe-4d14-b7ab-3a9f1769fff2" providerId="ADAL" clId="{78C1D944-C5E2-4D33-BE3A-5C243E175D98}" dt="2025-06-10T10:36:28.714" v="796" actId="700"/>
          <ac:spMkLst>
            <pc:docMk/>
            <pc:sldMk cId="1175822862" sldId="263"/>
            <ac:spMk id="5" creationId="{8E616ABA-FB50-2BEE-2BA7-350C3EEF918E}"/>
          </ac:spMkLst>
        </pc:spChg>
        <pc:spChg chg="del">
          <ac:chgData name="Ben Jones (Ben Jones)" userId="e6e8a0f3-34fe-4d14-b7ab-3a9f1769fff2" providerId="ADAL" clId="{78C1D944-C5E2-4D33-BE3A-5C243E175D98}" dt="2025-06-10T10:36:28.714" v="796" actId="700"/>
          <ac:spMkLst>
            <pc:docMk/>
            <pc:sldMk cId="1175822862" sldId="263"/>
            <ac:spMk id="6" creationId="{EE2C01EF-8D67-4170-14B9-59272CE770C8}"/>
          </ac:spMkLst>
        </pc:spChg>
        <pc:spChg chg="add mod ord">
          <ac:chgData name="Ben Jones (Ben Jones)" userId="e6e8a0f3-34fe-4d14-b7ab-3a9f1769fff2" providerId="ADAL" clId="{78C1D944-C5E2-4D33-BE3A-5C243E175D98}" dt="2025-06-10T10:36:36.547" v="798" actId="20577"/>
          <ac:spMkLst>
            <pc:docMk/>
            <pc:sldMk cId="1175822862" sldId="263"/>
            <ac:spMk id="7" creationId="{56C6F239-F5E8-6417-880B-0B56CE59D207}"/>
          </ac:spMkLst>
        </pc:spChg>
        <pc:spChg chg="add mod ord">
          <ac:chgData name="Ben Jones (Ben Jones)" userId="e6e8a0f3-34fe-4d14-b7ab-3a9f1769fff2" providerId="ADAL" clId="{78C1D944-C5E2-4D33-BE3A-5C243E175D98}" dt="2025-06-10T10:39:35.454" v="845" actId="20577"/>
          <ac:spMkLst>
            <pc:docMk/>
            <pc:sldMk cId="1175822862" sldId="263"/>
            <ac:spMk id="8" creationId="{A8D1847C-4AD3-1D2C-43B8-828394D9FF0E}"/>
          </ac:spMkLst>
        </pc:spChg>
      </pc:sldChg>
      <pc:sldChg chg="addSp delSp modSp new mod modClrScheme chgLayout">
        <pc:chgData name="Ben Jones (Ben Jones)" userId="e6e8a0f3-34fe-4d14-b7ab-3a9f1769fff2" providerId="ADAL" clId="{78C1D944-C5E2-4D33-BE3A-5C243E175D98}" dt="2025-06-10T10:39:40.222" v="850" actId="20577"/>
        <pc:sldMkLst>
          <pc:docMk/>
          <pc:sldMk cId="549990195" sldId="264"/>
        </pc:sldMkLst>
        <pc:spChg chg="del mod ord">
          <ac:chgData name="Ben Jones (Ben Jones)" userId="e6e8a0f3-34fe-4d14-b7ab-3a9f1769fff2" providerId="ADAL" clId="{78C1D944-C5E2-4D33-BE3A-5C243E175D98}" dt="2025-06-10T10:37:18.750" v="805" actId="700"/>
          <ac:spMkLst>
            <pc:docMk/>
            <pc:sldMk cId="549990195" sldId="264"/>
            <ac:spMk id="2" creationId="{A57EB72A-FAC9-5FF8-E6A3-8E830C23359A}"/>
          </ac:spMkLst>
        </pc:spChg>
        <pc:spChg chg="del">
          <ac:chgData name="Ben Jones (Ben Jones)" userId="e6e8a0f3-34fe-4d14-b7ab-3a9f1769fff2" providerId="ADAL" clId="{78C1D944-C5E2-4D33-BE3A-5C243E175D98}" dt="2025-06-10T10:37:18.750" v="805" actId="700"/>
          <ac:spMkLst>
            <pc:docMk/>
            <pc:sldMk cId="549990195" sldId="264"/>
            <ac:spMk id="3" creationId="{4B459B9A-A121-9FB8-3533-C68A5F13F534}"/>
          </ac:spMkLst>
        </pc:spChg>
        <pc:spChg chg="del mod ord">
          <ac:chgData name="Ben Jones (Ben Jones)" userId="e6e8a0f3-34fe-4d14-b7ab-3a9f1769fff2" providerId="ADAL" clId="{78C1D944-C5E2-4D33-BE3A-5C243E175D98}" dt="2025-06-10T10:37:18.750" v="805" actId="700"/>
          <ac:spMkLst>
            <pc:docMk/>
            <pc:sldMk cId="549990195" sldId="264"/>
            <ac:spMk id="4" creationId="{A399DAE5-01B5-FB06-16F1-C5755F25B1DD}"/>
          </ac:spMkLst>
        </pc:spChg>
        <pc:spChg chg="del">
          <ac:chgData name="Ben Jones (Ben Jones)" userId="e6e8a0f3-34fe-4d14-b7ab-3a9f1769fff2" providerId="ADAL" clId="{78C1D944-C5E2-4D33-BE3A-5C243E175D98}" dt="2025-06-10T10:37:18.750" v="805" actId="700"/>
          <ac:spMkLst>
            <pc:docMk/>
            <pc:sldMk cId="549990195" sldId="264"/>
            <ac:spMk id="5" creationId="{8F0B9F06-AFBD-49F7-9BE1-7B56FE216A71}"/>
          </ac:spMkLst>
        </pc:spChg>
        <pc:spChg chg="del">
          <ac:chgData name="Ben Jones (Ben Jones)" userId="e6e8a0f3-34fe-4d14-b7ab-3a9f1769fff2" providerId="ADAL" clId="{78C1D944-C5E2-4D33-BE3A-5C243E175D98}" dt="2025-06-10T10:37:18.750" v="805" actId="700"/>
          <ac:spMkLst>
            <pc:docMk/>
            <pc:sldMk cId="549990195" sldId="264"/>
            <ac:spMk id="6" creationId="{4DEE1672-B77F-9592-4653-CB3C8E0634AB}"/>
          </ac:spMkLst>
        </pc:spChg>
        <pc:spChg chg="add mod ord">
          <ac:chgData name="Ben Jones (Ben Jones)" userId="e6e8a0f3-34fe-4d14-b7ab-3a9f1769fff2" providerId="ADAL" clId="{78C1D944-C5E2-4D33-BE3A-5C243E175D98}" dt="2025-06-10T10:38:58.284" v="832" actId="700"/>
          <ac:spMkLst>
            <pc:docMk/>
            <pc:sldMk cId="549990195" sldId="264"/>
            <ac:spMk id="7" creationId="{A5E19FFB-3D8F-DB03-B38B-27FE43EC06C8}"/>
          </ac:spMkLst>
        </pc:spChg>
        <pc:spChg chg="add del mod ord">
          <ac:chgData name="Ben Jones (Ben Jones)" userId="e6e8a0f3-34fe-4d14-b7ab-3a9f1769fff2" providerId="ADAL" clId="{78C1D944-C5E2-4D33-BE3A-5C243E175D98}" dt="2025-06-10T10:39:13.668" v="837" actId="478"/>
          <ac:spMkLst>
            <pc:docMk/>
            <pc:sldMk cId="549990195" sldId="264"/>
            <ac:spMk id="8" creationId="{52A00011-1D95-177D-779A-39FDCBB8629F}"/>
          </ac:spMkLst>
        </pc:spChg>
        <pc:spChg chg="add mod">
          <ac:chgData name="Ben Jones (Ben Jones)" userId="e6e8a0f3-34fe-4d14-b7ab-3a9f1769fff2" providerId="ADAL" clId="{78C1D944-C5E2-4D33-BE3A-5C243E175D98}" dt="2025-06-10T10:37:21.829" v="808"/>
          <ac:spMkLst>
            <pc:docMk/>
            <pc:sldMk cId="549990195" sldId="264"/>
            <ac:spMk id="9" creationId="{80F65A99-08C1-A978-A12B-8BB44A1B9690}"/>
          </ac:spMkLst>
        </pc:spChg>
        <pc:spChg chg="add mod ord">
          <ac:chgData name="Ben Jones (Ben Jones)" userId="e6e8a0f3-34fe-4d14-b7ab-3a9f1769fff2" providerId="ADAL" clId="{78C1D944-C5E2-4D33-BE3A-5C243E175D98}" dt="2025-06-10T10:39:40.222" v="850" actId="20577"/>
          <ac:spMkLst>
            <pc:docMk/>
            <pc:sldMk cId="549990195" sldId="264"/>
            <ac:spMk id="10" creationId="{400FA594-97CE-8BD3-D0B0-58075BCDEA2F}"/>
          </ac:spMkLst>
        </pc:spChg>
        <pc:spChg chg="add del mod">
          <ac:chgData name="Ben Jones (Ben Jones)" userId="e6e8a0f3-34fe-4d14-b7ab-3a9f1769fff2" providerId="ADAL" clId="{78C1D944-C5E2-4D33-BE3A-5C243E175D98}" dt="2025-06-10T10:39:16.928" v="838"/>
          <ac:spMkLst>
            <pc:docMk/>
            <pc:sldMk cId="549990195" sldId="264"/>
            <ac:spMk id="12" creationId="{03DC8AE5-72E6-4166-0772-D20D28E06A87}"/>
          </ac:spMkLst>
        </pc:spChg>
        <pc:picChg chg="add mod">
          <ac:chgData name="Ben Jones (Ben Jones)" userId="e6e8a0f3-34fe-4d14-b7ab-3a9f1769fff2" providerId="ADAL" clId="{78C1D944-C5E2-4D33-BE3A-5C243E175D98}" dt="2025-06-10T10:39:16.928" v="838"/>
          <ac:picMkLst>
            <pc:docMk/>
            <pc:sldMk cId="549990195" sldId="264"/>
            <ac:picMk id="13" creationId="{618E47E8-A163-12CC-AB54-95BF75450C40}"/>
          </ac:picMkLst>
        </pc:picChg>
      </pc:sldChg>
    </pc:docChg>
  </pc:docChgLst>
  <pc:docChgLst>
    <pc:chgData name="Ben Jones (Ben Jones)" userId="e6e8a0f3-34fe-4d14-b7ab-3a9f1769fff2" providerId="ADAL" clId="{014A208C-71D7-40A5-9295-D811E515A970}"/>
    <pc:docChg chg="delSld modSld">
      <pc:chgData name="Ben Jones (Ben Jones)" userId="e6e8a0f3-34fe-4d14-b7ab-3a9f1769fff2" providerId="ADAL" clId="{014A208C-71D7-40A5-9295-D811E515A970}" dt="2025-06-10T03:38:36.213" v="15" actId="47"/>
      <pc:docMkLst>
        <pc:docMk/>
      </pc:docMkLst>
      <pc:sldChg chg="modSp mod">
        <pc:chgData name="Ben Jones (Ben Jones)" userId="e6e8a0f3-34fe-4d14-b7ab-3a9f1769fff2" providerId="ADAL" clId="{014A208C-71D7-40A5-9295-D811E515A970}" dt="2025-06-10T03:38:29.012" v="9" actId="20577"/>
        <pc:sldMkLst>
          <pc:docMk/>
          <pc:sldMk cId="4046351447" sldId="256"/>
        </pc:sldMkLst>
        <pc:spChg chg="mod">
          <ac:chgData name="Ben Jones (Ben Jones)" userId="e6e8a0f3-34fe-4d14-b7ab-3a9f1769fff2" providerId="ADAL" clId="{014A208C-71D7-40A5-9295-D811E515A970}" dt="2025-06-10T03:38:29.012" v="9" actId="20577"/>
          <ac:spMkLst>
            <pc:docMk/>
            <pc:sldMk cId="4046351447" sldId="256"/>
            <ac:spMk id="3" creationId="{2007677D-E31B-D163-E787-0648982398C7}"/>
          </ac:spMkLst>
        </pc:spChg>
      </pc:sldChg>
      <pc:sldChg chg="del">
        <pc:chgData name="Ben Jones (Ben Jones)" userId="e6e8a0f3-34fe-4d14-b7ab-3a9f1769fff2" providerId="ADAL" clId="{014A208C-71D7-40A5-9295-D811E515A970}" dt="2025-06-10T03:38:31.765" v="10" actId="47"/>
        <pc:sldMkLst>
          <pc:docMk/>
          <pc:sldMk cId="3809958420" sldId="258"/>
        </pc:sldMkLst>
      </pc:sldChg>
      <pc:sldChg chg="del">
        <pc:chgData name="Ben Jones (Ben Jones)" userId="e6e8a0f3-34fe-4d14-b7ab-3a9f1769fff2" providerId="ADAL" clId="{014A208C-71D7-40A5-9295-D811E515A970}" dt="2025-06-10T03:38:32.853" v="11" actId="47"/>
        <pc:sldMkLst>
          <pc:docMk/>
          <pc:sldMk cId="935061494" sldId="259"/>
        </pc:sldMkLst>
      </pc:sldChg>
      <pc:sldChg chg="del">
        <pc:chgData name="Ben Jones (Ben Jones)" userId="e6e8a0f3-34fe-4d14-b7ab-3a9f1769fff2" providerId="ADAL" clId="{014A208C-71D7-40A5-9295-D811E515A970}" dt="2025-06-10T03:38:33.492" v="12" actId="47"/>
        <pc:sldMkLst>
          <pc:docMk/>
          <pc:sldMk cId="553467654" sldId="260"/>
        </pc:sldMkLst>
      </pc:sldChg>
      <pc:sldChg chg="del">
        <pc:chgData name="Ben Jones (Ben Jones)" userId="e6e8a0f3-34fe-4d14-b7ab-3a9f1769fff2" providerId="ADAL" clId="{014A208C-71D7-40A5-9295-D811E515A970}" dt="2025-06-10T03:38:36.213" v="15" actId="47"/>
        <pc:sldMkLst>
          <pc:docMk/>
          <pc:sldMk cId="3817010905" sldId="261"/>
        </pc:sldMkLst>
      </pc:sldChg>
      <pc:sldChg chg="del">
        <pc:chgData name="Ben Jones (Ben Jones)" userId="e6e8a0f3-34fe-4d14-b7ab-3a9f1769fff2" providerId="ADAL" clId="{014A208C-71D7-40A5-9295-D811E515A970}" dt="2025-06-10T03:38:34.351" v="14" actId="47"/>
        <pc:sldMkLst>
          <pc:docMk/>
          <pc:sldMk cId="4120231659" sldId="262"/>
        </pc:sldMkLst>
      </pc:sldChg>
      <pc:sldChg chg="del">
        <pc:chgData name="Ben Jones (Ben Jones)" userId="e6e8a0f3-34fe-4d14-b7ab-3a9f1769fff2" providerId="ADAL" clId="{014A208C-71D7-40A5-9295-D811E515A970}" dt="2025-06-10T03:38:33.961" v="13" actId="47"/>
        <pc:sldMkLst>
          <pc:docMk/>
          <pc:sldMk cId="3146773800" sldId="263"/>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84308-54A0-119D-9883-92C81494605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7341D6A3-FCC9-D117-00EC-40134F447CE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B9653241-DD48-0333-BA15-B8B8352A5B4E}"/>
              </a:ext>
            </a:extLst>
          </p:cNvPr>
          <p:cNvSpPr>
            <a:spLocks noGrp="1"/>
          </p:cNvSpPr>
          <p:nvPr>
            <p:ph type="dt" sz="half" idx="10"/>
          </p:nvPr>
        </p:nvSpPr>
        <p:spPr/>
        <p:txBody>
          <a:bodyPr/>
          <a:lstStyle/>
          <a:p>
            <a:fld id="{1D30A4DD-26E1-4754-8784-A5449317D6AC}" type="datetimeFigureOut">
              <a:rPr lang="en-AU" smtClean="0"/>
              <a:t>11/06/2025</a:t>
            </a:fld>
            <a:endParaRPr lang="en-AU"/>
          </a:p>
        </p:txBody>
      </p:sp>
      <p:sp>
        <p:nvSpPr>
          <p:cNvPr id="5" name="Footer Placeholder 4">
            <a:extLst>
              <a:ext uri="{FF2B5EF4-FFF2-40B4-BE49-F238E27FC236}">
                <a16:creationId xmlns:a16="http://schemas.microsoft.com/office/drawing/2014/main" id="{FBE4E73C-5503-1BAD-DC16-CB4BF7B21BB5}"/>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F7A8DEEC-EEAE-2E70-1B61-944B4AEB9C24}"/>
              </a:ext>
            </a:extLst>
          </p:cNvPr>
          <p:cNvSpPr>
            <a:spLocks noGrp="1"/>
          </p:cNvSpPr>
          <p:nvPr>
            <p:ph type="sldNum" sz="quarter" idx="12"/>
          </p:nvPr>
        </p:nvSpPr>
        <p:spPr/>
        <p:txBody>
          <a:bodyPr/>
          <a:lstStyle/>
          <a:p>
            <a:fld id="{4C961B7C-BD66-43C2-A533-1F397EA37750}" type="slidenum">
              <a:rPr lang="en-AU" smtClean="0"/>
              <a:t>‹#›</a:t>
            </a:fld>
            <a:endParaRPr lang="en-AU"/>
          </a:p>
        </p:txBody>
      </p:sp>
    </p:spTree>
    <p:extLst>
      <p:ext uri="{BB962C8B-B14F-4D97-AF65-F5344CB8AC3E}">
        <p14:creationId xmlns:p14="http://schemas.microsoft.com/office/powerpoint/2010/main" val="26614470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D834F-86E5-1E9E-1F96-CD35DF88AE46}"/>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882F383D-BE19-9205-9EFD-4E6D30D0836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191D40C3-0338-8995-A11F-F8F58C5C730E}"/>
              </a:ext>
            </a:extLst>
          </p:cNvPr>
          <p:cNvSpPr>
            <a:spLocks noGrp="1"/>
          </p:cNvSpPr>
          <p:nvPr>
            <p:ph type="dt" sz="half" idx="10"/>
          </p:nvPr>
        </p:nvSpPr>
        <p:spPr/>
        <p:txBody>
          <a:bodyPr/>
          <a:lstStyle/>
          <a:p>
            <a:fld id="{1D30A4DD-26E1-4754-8784-A5449317D6AC}" type="datetimeFigureOut">
              <a:rPr lang="en-AU" smtClean="0"/>
              <a:t>11/06/2025</a:t>
            </a:fld>
            <a:endParaRPr lang="en-AU"/>
          </a:p>
        </p:txBody>
      </p:sp>
      <p:sp>
        <p:nvSpPr>
          <p:cNvPr id="5" name="Footer Placeholder 4">
            <a:extLst>
              <a:ext uri="{FF2B5EF4-FFF2-40B4-BE49-F238E27FC236}">
                <a16:creationId xmlns:a16="http://schemas.microsoft.com/office/drawing/2014/main" id="{8837C384-11FD-F23C-F7CB-1B88B6C533E1}"/>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DF60D8E2-0FD5-BEE3-CC96-6FDD87469B8E}"/>
              </a:ext>
            </a:extLst>
          </p:cNvPr>
          <p:cNvSpPr>
            <a:spLocks noGrp="1"/>
          </p:cNvSpPr>
          <p:nvPr>
            <p:ph type="sldNum" sz="quarter" idx="12"/>
          </p:nvPr>
        </p:nvSpPr>
        <p:spPr/>
        <p:txBody>
          <a:bodyPr/>
          <a:lstStyle/>
          <a:p>
            <a:fld id="{4C961B7C-BD66-43C2-A533-1F397EA37750}" type="slidenum">
              <a:rPr lang="en-AU" smtClean="0"/>
              <a:t>‹#›</a:t>
            </a:fld>
            <a:endParaRPr lang="en-AU"/>
          </a:p>
        </p:txBody>
      </p:sp>
    </p:spTree>
    <p:extLst>
      <p:ext uri="{BB962C8B-B14F-4D97-AF65-F5344CB8AC3E}">
        <p14:creationId xmlns:p14="http://schemas.microsoft.com/office/powerpoint/2010/main" val="26318486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BD4AA2A-E03E-A45D-C368-544452F521F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DF365554-910C-28B3-40A3-CA30A6190C3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865A9195-2449-185F-3DE3-FB24B3D8B71A}"/>
              </a:ext>
            </a:extLst>
          </p:cNvPr>
          <p:cNvSpPr>
            <a:spLocks noGrp="1"/>
          </p:cNvSpPr>
          <p:nvPr>
            <p:ph type="dt" sz="half" idx="10"/>
          </p:nvPr>
        </p:nvSpPr>
        <p:spPr/>
        <p:txBody>
          <a:bodyPr/>
          <a:lstStyle/>
          <a:p>
            <a:fld id="{1D30A4DD-26E1-4754-8784-A5449317D6AC}" type="datetimeFigureOut">
              <a:rPr lang="en-AU" smtClean="0"/>
              <a:t>11/06/2025</a:t>
            </a:fld>
            <a:endParaRPr lang="en-AU"/>
          </a:p>
        </p:txBody>
      </p:sp>
      <p:sp>
        <p:nvSpPr>
          <p:cNvPr id="5" name="Footer Placeholder 4">
            <a:extLst>
              <a:ext uri="{FF2B5EF4-FFF2-40B4-BE49-F238E27FC236}">
                <a16:creationId xmlns:a16="http://schemas.microsoft.com/office/drawing/2014/main" id="{D7591B94-BC61-DBC7-9F23-E8F2AA361B91}"/>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BD68086C-6DB3-DB44-BC00-166E82E47D91}"/>
              </a:ext>
            </a:extLst>
          </p:cNvPr>
          <p:cNvSpPr>
            <a:spLocks noGrp="1"/>
          </p:cNvSpPr>
          <p:nvPr>
            <p:ph type="sldNum" sz="quarter" idx="12"/>
          </p:nvPr>
        </p:nvSpPr>
        <p:spPr/>
        <p:txBody>
          <a:bodyPr/>
          <a:lstStyle/>
          <a:p>
            <a:fld id="{4C961B7C-BD66-43C2-A533-1F397EA37750}" type="slidenum">
              <a:rPr lang="en-AU" smtClean="0"/>
              <a:t>‹#›</a:t>
            </a:fld>
            <a:endParaRPr lang="en-AU"/>
          </a:p>
        </p:txBody>
      </p:sp>
    </p:spTree>
    <p:extLst>
      <p:ext uri="{BB962C8B-B14F-4D97-AF65-F5344CB8AC3E}">
        <p14:creationId xmlns:p14="http://schemas.microsoft.com/office/powerpoint/2010/main" val="24970423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CCC81-21CC-D332-307D-BD4EABF1AB37}"/>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52FFA7DF-5C9D-7A48-2745-7675A491B08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33E73FB9-4FBD-9EE8-8456-354BFA531C61}"/>
              </a:ext>
            </a:extLst>
          </p:cNvPr>
          <p:cNvSpPr>
            <a:spLocks noGrp="1"/>
          </p:cNvSpPr>
          <p:nvPr>
            <p:ph type="dt" sz="half" idx="10"/>
          </p:nvPr>
        </p:nvSpPr>
        <p:spPr/>
        <p:txBody>
          <a:bodyPr/>
          <a:lstStyle/>
          <a:p>
            <a:fld id="{1D30A4DD-26E1-4754-8784-A5449317D6AC}" type="datetimeFigureOut">
              <a:rPr lang="en-AU" smtClean="0"/>
              <a:t>11/06/2025</a:t>
            </a:fld>
            <a:endParaRPr lang="en-AU"/>
          </a:p>
        </p:txBody>
      </p:sp>
      <p:sp>
        <p:nvSpPr>
          <p:cNvPr id="5" name="Footer Placeholder 4">
            <a:extLst>
              <a:ext uri="{FF2B5EF4-FFF2-40B4-BE49-F238E27FC236}">
                <a16:creationId xmlns:a16="http://schemas.microsoft.com/office/drawing/2014/main" id="{9DA195EA-8662-9CC4-4225-780EE7109003}"/>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115A0348-5009-4A9B-7A99-B795B6EF22C6}"/>
              </a:ext>
            </a:extLst>
          </p:cNvPr>
          <p:cNvSpPr>
            <a:spLocks noGrp="1"/>
          </p:cNvSpPr>
          <p:nvPr>
            <p:ph type="sldNum" sz="quarter" idx="12"/>
          </p:nvPr>
        </p:nvSpPr>
        <p:spPr/>
        <p:txBody>
          <a:bodyPr/>
          <a:lstStyle/>
          <a:p>
            <a:fld id="{4C961B7C-BD66-43C2-A533-1F397EA37750}" type="slidenum">
              <a:rPr lang="en-AU" smtClean="0"/>
              <a:t>‹#›</a:t>
            </a:fld>
            <a:endParaRPr lang="en-AU"/>
          </a:p>
        </p:txBody>
      </p:sp>
    </p:spTree>
    <p:extLst>
      <p:ext uri="{BB962C8B-B14F-4D97-AF65-F5344CB8AC3E}">
        <p14:creationId xmlns:p14="http://schemas.microsoft.com/office/powerpoint/2010/main" val="28250353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570E9-24BA-BB3F-E6C2-CD84720187B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7E1883D8-1AAA-42CC-F512-54FB95704FF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9B9A68C-C963-6665-F8FD-D9EB562B1F75}"/>
              </a:ext>
            </a:extLst>
          </p:cNvPr>
          <p:cNvSpPr>
            <a:spLocks noGrp="1"/>
          </p:cNvSpPr>
          <p:nvPr>
            <p:ph type="dt" sz="half" idx="10"/>
          </p:nvPr>
        </p:nvSpPr>
        <p:spPr/>
        <p:txBody>
          <a:bodyPr/>
          <a:lstStyle/>
          <a:p>
            <a:fld id="{1D30A4DD-26E1-4754-8784-A5449317D6AC}" type="datetimeFigureOut">
              <a:rPr lang="en-AU" smtClean="0"/>
              <a:t>11/06/2025</a:t>
            </a:fld>
            <a:endParaRPr lang="en-AU"/>
          </a:p>
        </p:txBody>
      </p:sp>
      <p:sp>
        <p:nvSpPr>
          <p:cNvPr id="5" name="Footer Placeholder 4">
            <a:extLst>
              <a:ext uri="{FF2B5EF4-FFF2-40B4-BE49-F238E27FC236}">
                <a16:creationId xmlns:a16="http://schemas.microsoft.com/office/drawing/2014/main" id="{CE04C327-CC1C-2113-EB2F-A6A6E71B4DFB}"/>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49F977CF-FB7E-F374-3B67-12AD96630C8C}"/>
              </a:ext>
            </a:extLst>
          </p:cNvPr>
          <p:cNvSpPr>
            <a:spLocks noGrp="1"/>
          </p:cNvSpPr>
          <p:nvPr>
            <p:ph type="sldNum" sz="quarter" idx="12"/>
          </p:nvPr>
        </p:nvSpPr>
        <p:spPr/>
        <p:txBody>
          <a:bodyPr/>
          <a:lstStyle/>
          <a:p>
            <a:fld id="{4C961B7C-BD66-43C2-A533-1F397EA37750}" type="slidenum">
              <a:rPr lang="en-AU" smtClean="0"/>
              <a:t>‹#›</a:t>
            </a:fld>
            <a:endParaRPr lang="en-AU"/>
          </a:p>
        </p:txBody>
      </p:sp>
    </p:spTree>
    <p:extLst>
      <p:ext uri="{BB962C8B-B14F-4D97-AF65-F5344CB8AC3E}">
        <p14:creationId xmlns:p14="http://schemas.microsoft.com/office/powerpoint/2010/main" val="5735394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1999C-B8C1-859E-DB9B-505A99BA6548}"/>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495244E3-121D-727C-0F71-ADE6A75B585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7A71076F-FA43-A69E-7FE8-2EF7EBB1499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F8A6777C-EDD1-88B1-6280-D63C2F4D8C79}"/>
              </a:ext>
            </a:extLst>
          </p:cNvPr>
          <p:cNvSpPr>
            <a:spLocks noGrp="1"/>
          </p:cNvSpPr>
          <p:nvPr>
            <p:ph type="dt" sz="half" idx="10"/>
          </p:nvPr>
        </p:nvSpPr>
        <p:spPr/>
        <p:txBody>
          <a:bodyPr/>
          <a:lstStyle/>
          <a:p>
            <a:fld id="{1D30A4DD-26E1-4754-8784-A5449317D6AC}" type="datetimeFigureOut">
              <a:rPr lang="en-AU" smtClean="0"/>
              <a:t>11/06/2025</a:t>
            </a:fld>
            <a:endParaRPr lang="en-AU"/>
          </a:p>
        </p:txBody>
      </p:sp>
      <p:sp>
        <p:nvSpPr>
          <p:cNvPr id="6" name="Footer Placeholder 5">
            <a:extLst>
              <a:ext uri="{FF2B5EF4-FFF2-40B4-BE49-F238E27FC236}">
                <a16:creationId xmlns:a16="http://schemas.microsoft.com/office/drawing/2014/main" id="{92FA192A-E8F0-DE84-E52A-16A32700C9C2}"/>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0F5F2DA1-6A3B-A44B-846D-7A8B184E4ADB}"/>
              </a:ext>
            </a:extLst>
          </p:cNvPr>
          <p:cNvSpPr>
            <a:spLocks noGrp="1"/>
          </p:cNvSpPr>
          <p:nvPr>
            <p:ph type="sldNum" sz="quarter" idx="12"/>
          </p:nvPr>
        </p:nvSpPr>
        <p:spPr/>
        <p:txBody>
          <a:bodyPr/>
          <a:lstStyle/>
          <a:p>
            <a:fld id="{4C961B7C-BD66-43C2-A533-1F397EA37750}" type="slidenum">
              <a:rPr lang="en-AU" smtClean="0"/>
              <a:t>‹#›</a:t>
            </a:fld>
            <a:endParaRPr lang="en-AU"/>
          </a:p>
        </p:txBody>
      </p:sp>
    </p:spTree>
    <p:extLst>
      <p:ext uri="{BB962C8B-B14F-4D97-AF65-F5344CB8AC3E}">
        <p14:creationId xmlns:p14="http://schemas.microsoft.com/office/powerpoint/2010/main" val="6835162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DBE0C-D91C-F44D-DE2B-345E3D01BE9F}"/>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A93F1603-4BC1-F055-BE92-ADAD40A8EA1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A5C800D-70E6-A094-F89B-9847465A1F5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70DAF61F-2EAD-7756-D74E-8B5329C7CF6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12BD40-AA6E-2961-5F20-FDC9E109711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C2901010-AB65-6C52-8778-D807EC0B5A1F}"/>
              </a:ext>
            </a:extLst>
          </p:cNvPr>
          <p:cNvSpPr>
            <a:spLocks noGrp="1"/>
          </p:cNvSpPr>
          <p:nvPr>
            <p:ph type="dt" sz="half" idx="10"/>
          </p:nvPr>
        </p:nvSpPr>
        <p:spPr/>
        <p:txBody>
          <a:bodyPr/>
          <a:lstStyle/>
          <a:p>
            <a:fld id="{1D30A4DD-26E1-4754-8784-A5449317D6AC}" type="datetimeFigureOut">
              <a:rPr lang="en-AU" smtClean="0"/>
              <a:t>11/06/2025</a:t>
            </a:fld>
            <a:endParaRPr lang="en-AU"/>
          </a:p>
        </p:txBody>
      </p:sp>
      <p:sp>
        <p:nvSpPr>
          <p:cNvPr id="8" name="Footer Placeholder 7">
            <a:extLst>
              <a:ext uri="{FF2B5EF4-FFF2-40B4-BE49-F238E27FC236}">
                <a16:creationId xmlns:a16="http://schemas.microsoft.com/office/drawing/2014/main" id="{25C94EDE-D963-EF8C-C931-AF017158CD66}"/>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E068741F-BCE0-695F-2A7A-8D6325207046}"/>
              </a:ext>
            </a:extLst>
          </p:cNvPr>
          <p:cNvSpPr>
            <a:spLocks noGrp="1"/>
          </p:cNvSpPr>
          <p:nvPr>
            <p:ph type="sldNum" sz="quarter" idx="12"/>
          </p:nvPr>
        </p:nvSpPr>
        <p:spPr/>
        <p:txBody>
          <a:bodyPr/>
          <a:lstStyle/>
          <a:p>
            <a:fld id="{4C961B7C-BD66-43C2-A533-1F397EA37750}" type="slidenum">
              <a:rPr lang="en-AU" smtClean="0"/>
              <a:t>‹#›</a:t>
            </a:fld>
            <a:endParaRPr lang="en-AU"/>
          </a:p>
        </p:txBody>
      </p:sp>
    </p:spTree>
    <p:extLst>
      <p:ext uri="{BB962C8B-B14F-4D97-AF65-F5344CB8AC3E}">
        <p14:creationId xmlns:p14="http://schemas.microsoft.com/office/powerpoint/2010/main" val="41929513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2B702-AE82-A5A1-108F-02EBABAC471C}"/>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C40BCBD3-3B7E-2BA7-C1D6-B02A3E6D196C}"/>
              </a:ext>
            </a:extLst>
          </p:cNvPr>
          <p:cNvSpPr>
            <a:spLocks noGrp="1"/>
          </p:cNvSpPr>
          <p:nvPr>
            <p:ph type="dt" sz="half" idx="10"/>
          </p:nvPr>
        </p:nvSpPr>
        <p:spPr/>
        <p:txBody>
          <a:bodyPr/>
          <a:lstStyle/>
          <a:p>
            <a:fld id="{1D30A4DD-26E1-4754-8784-A5449317D6AC}" type="datetimeFigureOut">
              <a:rPr lang="en-AU" smtClean="0"/>
              <a:t>11/06/2025</a:t>
            </a:fld>
            <a:endParaRPr lang="en-AU"/>
          </a:p>
        </p:txBody>
      </p:sp>
      <p:sp>
        <p:nvSpPr>
          <p:cNvPr id="4" name="Footer Placeholder 3">
            <a:extLst>
              <a:ext uri="{FF2B5EF4-FFF2-40B4-BE49-F238E27FC236}">
                <a16:creationId xmlns:a16="http://schemas.microsoft.com/office/drawing/2014/main" id="{6CCC6224-99C6-E978-E3E4-1BEA412E7A27}"/>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67D38914-C755-58A7-D948-34F71C3740CF}"/>
              </a:ext>
            </a:extLst>
          </p:cNvPr>
          <p:cNvSpPr>
            <a:spLocks noGrp="1"/>
          </p:cNvSpPr>
          <p:nvPr>
            <p:ph type="sldNum" sz="quarter" idx="12"/>
          </p:nvPr>
        </p:nvSpPr>
        <p:spPr/>
        <p:txBody>
          <a:bodyPr/>
          <a:lstStyle/>
          <a:p>
            <a:fld id="{4C961B7C-BD66-43C2-A533-1F397EA37750}" type="slidenum">
              <a:rPr lang="en-AU" smtClean="0"/>
              <a:t>‹#›</a:t>
            </a:fld>
            <a:endParaRPr lang="en-AU"/>
          </a:p>
        </p:txBody>
      </p:sp>
    </p:spTree>
    <p:extLst>
      <p:ext uri="{BB962C8B-B14F-4D97-AF65-F5344CB8AC3E}">
        <p14:creationId xmlns:p14="http://schemas.microsoft.com/office/powerpoint/2010/main" val="4979603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245AEE6-851D-8AE9-8802-B9BCFD51D5B5}"/>
              </a:ext>
            </a:extLst>
          </p:cNvPr>
          <p:cNvSpPr>
            <a:spLocks noGrp="1"/>
          </p:cNvSpPr>
          <p:nvPr>
            <p:ph type="dt" sz="half" idx="10"/>
          </p:nvPr>
        </p:nvSpPr>
        <p:spPr/>
        <p:txBody>
          <a:bodyPr/>
          <a:lstStyle/>
          <a:p>
            <a:fld id="{1D30A4DD-26E1-4754-8784-A5449317D6AC}" type="datetimeFigureOut">
              <a:rPr lang="en-AU" smtClean="0"/>
              <a:t>11/06/2025</a:t>
            </a:fld>
            <a:endParaRPr lang="en-AU"/>
          </a:p>
        </p:txBody>
      </p:sp>
      <p:sp>
        <p:nvSpPr>
          <p:cNvPr id="3" name="Footer Placeholder 2">
            <a:extLst>
              <a:ext uri="{FF2B5EF4-FFF2-40B4-BE49-F238E27FC236}">
                <a16:creationId xmlns:a16="http://schemas.microsoft.com/office/drawing/2014/main" id="{8698ED46-E29A-E0DD-4DD5-1AEF61791D22}"/>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C73B47F0-20A1-BDD5-0BBC-EB00A8405232}"/>
              </a:ext>
            </a:extLst>
          </p:cNvPr>
          <p:cNvSpPr>
            <a:spLocks noGrp="1"/>
          </p:cNvSpPr>
          <p:nvPr>
            <p:ph type="sldNum" sz="quarter" idx="12"/>
          </p:nvPr>
        </p:nvSpPr>
        <p:spPr/>
        <p:txBody>
          <a:bodyPr/>
          <a:lstStyle/>
          <a:p>
            <a:fld id="{4C961B7C-BD66-43C2-A533-1F397EA37750}" type="slidenum">
              <a:rPr lang="en-AU" smtClean="0"/>
              <a:t>‹#›</a:t>
            </a:fld>
            <a:endParaRPr lang="en-AU"/>
          </a:p>
        </p:txBody>
      </p:sp>
    </p:spTree>
    <p:extLst>
      <p:ext uri="{BB962C8B-B14F-4D97-AF65-F5344CB8AC3E}">
        <p14:creationId xmlns:p14="http://schemas.microsoft.com/office/powerpoint/2010/main" val="31392450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305FA-1FAF-197F-4BDE-6A898A2CDD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336C6EFF-F913-1F11-A470-39B704FBD9B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4A893E1E-DD9A-0688-A82F-DF89750EBA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54700D-CB27-88D5-1E80-4C7C3F2AC3E1}"/>
              </a:ext>
            </a:extLst>
          </p:cNvPr>
          <p:cNvSpPr>
            <a:spLocks noGrp="1"/>
          </p:cNvSpPr>
          <p:nvPr>
            <p:ph type="dt" sz="half" idx="10"/>
          </p:nvPr>
        </p:nvSpPr>
        <p:spPr/>
        <p:txBody>
          <a:bodyPr/>
          <a:lstStyle/>
          <a:p>
            <a:fld id="{1D30A4DD-26E1-4754-8784-A5449317D6AC}" type="datetimeFigureOut">
              <a:rPr lang="en-AU" smtClean="0"/>
              <a:t>11/06/2025</a:t>
            </a:fld>
            <a:endParaRPr lang="en-AU"/>
          </a:p>
        </p:txBody>
      </p:sp>
      <p:sp>
        <p:nvSpPr>
          <p:cNvPr id="6" name="Footer Placeholder 5">
            <a:extLst>
              <a:ext uri="{FF2B5EF4-FFF2-40B4-BE49-F238E27FC236}">
                <a16:creationId xmlns:a16="http://schemas.microsoft.com/office/drawing/2014/main" id="{DBBF7130-C2E7-1974-4F38-4858C04486C2}"/>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6EE6D14B-85D4-E304-D6F2-D5B958220523}"/>
              </a:ext>
            </a:extLst>
          </p:cNvPr>
          <p:cNvSpPr>
            <a:spLocks noGrp="1"/>
          </p:cNvSpPr>
          <p:nvPr>
            <p:ph type="sldNum" sz="quarter" idx="12"/>
          </p:nvPr>
        </p:nvSpPr>
        <p:spPr/>
        <p:txBody>
          <a:bodyPr/>
          <a:lstStyle/>
          <a:p>
            <a:fld id="{4C961B7C-BD66-43C2-A533-1F397EA37750}" type="slidenum">
              <a:rPr lang="en-AU" smtClean="0"/>
              <a:t>‹#›</a:t>
            </a:fld>
            <a:endParaRPr lang="en-AU"/>
          </a:p>
        </p:txBody>
      </p:sp>
    </p:spTree>
    <p:extLst>
      <p:ext uri="{BB962C8B-B14F-4D97-AF65-F5344CB8AC3E}">
        <p14:creationId xmlns:p14="http://schemas.microsoft.com/office/powerpoint/2010/main" val="39616432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F68C0-FCCA-1991-896F-4B2273637E8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289593FF-B84C-3413-CE24-509EA8BA56E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6C808538-1307-758D-F146-544F04E2A3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6329C0-8607-9561-0046-423174BF87C9}"/>
              </a:ext>
            </a:extLst>
          </p:cNvPr>
          <p:cNvSpPr>
            <a:spLocks noGrp="1"/>
          </p:cNvSpPr>
          <p:nvPr>
            <p:ph type="dt" sz="half" idx="10"/>
          </p:nvPr>
        </p:nvSpPr>
        <p:spPr/>
        <p:txBody>
          <a:bodyPr/>
          <a:lstStyle/>
          <a:p>
            <a:fld id="{1D30A4DD-26E1-4754-8784-A5449317D6AC}" type="datetimeFigureOut">
              <a:rPr lang="en-AU" smtClean="0"/>
              <a:t>11/06/2025</a:t>
            </a:fld>
            <a:endParaRPr lang="en-AU"/>
          </a:p>
        </p:txBody>
      </p:sp>
      <p:sp>
        <p:nvSpPr>
          <p:cNvPr id="6" name="Footer Placeholder 5">
            <a:extLst>
              <a:ext uri="{FF2B5EF4-FFF2-40B4-BE49-F238E27FC236}">
                <a16:creationId xmlns:a16="http://schemas.microsoft.com/office/drawing/2014/main" id="{2CBDEEA5-AAF4-47B8-6C57-49C55A36C325}"/>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46379F88-6B50-A21D-277C-39981B1D1A72}"/>
              </a:ext>
            </a:extLst>
          </p:cNvPr>
          <p:cNvSpPr>
            <a:spLocks noGrp="1"/>
          </p:cNvSpPr>
          <p:nvPr>
            <p:ph type="sldNum" sz="quarter" idx="12"/>
          </p:nvPr>
        </p:nvSpPr>
        <p:spPr/>
        <p:txBody>
          <a:bodyPr/>
          <a:lstStyle/>
          <a:p>
            <a:fld id="{4C961B7C-BD66-43C2-A533-1F397EA37750}" type="slidenum">
              <a:rPr lang="en-AU" smtClean="0"/>
              <a:t>‹#›</a:t>
            </a:fld>
            <a:endParaRPr lang="en-AU"/>
          </a:p>
        </p:txBody>
      </p:sp>
    </p:spTree>
    <p:extLst>
      <p:ext uri="{BB962C8B-B14F-4D97-AF65-F5344CB8AC3E}">
        <p14:creationId xmlns:p14="http://schemas.microsoft.com/office/powerpoint/2010/main" val="3352701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8F84416-9E89-9C34-9EB8-7A0EC956508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1F87FE6F-383E-8D19-070A-5A8ACA59CC3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9ABB4C90-130B-4A63-C9F8-54F514D97D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D30A4DD-26E1-4754-8784-A5449317D6AC}" type="datetimeFigureOut">
              <a:rPr lang="en-AU" smtClean="0"/>
              <a:t>11/06/2025</a:t>
            </a:fld>
            <a:endParaRPr lang="en-AU"/>
          </a:p>
        </p:txBody>
      </p:sp>
      <p:sp>
        <p:nvSpPr>
          <p:cNvPr id="5" name="Footer Placeholder 4">
            <a:extLst>
              <a:ext uri="{FF2B5EF4-FFF2-40B4-BE49-F238E27FC236}">
                <a16:creationId xmlns:a16="http://schemas.microsoft.com/office/drawing/2014/main" id="{26134499-A486-8214-CE96-2FABF6F0434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AU"/>
          </a:p>
        </p:txBody>
      </p:sp>
      <p:sp>
        <p:nvSpPr>
          <p:cNvPr id="6" name="Slide Number Placeholder 5">
            <a:extLst>
              <a:ext uri="{FF2B5EF4-FFF2-40B4-BE49-F238E27FC236}">
                <a16:creationId xmlns:a16="http://schemas.microsoft.com/office/drawing/2014/main" id="{B8DA138E-2961-6344-91C2-331C9EE8C32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C961B7C-BD66-43C2-A533-1F397EA37750}" type="slidenum">
              <a:rPr lang="en-AU" smtClean="0"/>
              <a:t>‹#›</a:t>
            </a:fld>
            <a:endParaRPr lang="en-AU"/>
          </a:p>
        </p:txBody>
      </p:sp>
    </p:spTree>
    <p:extLst>
      <p:ext uri="{BB962C8B-B14F-4D97-AF65-F5344CB8AC3E}">
        <p14:creationId xmlns:p14="http://schemas.microsoft.com/office/powerpoint/2010/main" val="8102816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hyperlink" Target="https://github.com/TempeHS/MicroPython_OOP_Pi_Pico_Mini_Project_Source/blob/main/tutorials/Lecture2.md#overloading-polymorphis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8E736-9C14-8B47-35EB-BD2CF5EF91B8}"/>
              </a:ext>
            </a:extLst>
          </p:cNvPr>
          <p:cNvSpPr>
            <a:spLocks noGrp="1"/>
          </p:cNvSpPr>
          <p:nvPr>
            <p:ph type="ctrTitle"/>
          </p:nvPr>
        </p:nvSpPr>
        <p:spPr/>
        <p:txBody>
          <a:bodyPr/>
          <a:lstStyle/>
          <a:p>
            <a:r>
              <a:rPr lang="en-AU" dirty="0"/>
              <a:t>Pi Pico OOP Mini Project</a:t>
            </a:r>
          </a:p>
        </p:txBody>
      </p:sp>
      <p:sp>
        <p:nvSpPr>
          <p:cNvPr id="3" name="Subtitle 2">
            <a:extLst>
              <a:ext uri="{FF2B5EF4-FFF2-40B4-BE49-F238E27FC236}">
                <a16:creationId xmlns:a16="http://schemas.microsoft.com/office/drawing/2014/main" id="{2007677D-E31B-D163-E787-0648982398C7}"/>
              </a:ext>
            </a:extLst>
          </p:cNvPr>
          <p:cNvSpPr>
            <a:spLocks noGrp="1"/>
          </p:cNvSpPr>
          <p:nvPr>
            <p:ph type="subTitle" idx="1"/>
          </p:nvPr>
        </p:nvSpPr>
        <p:spPr/>
        <p:txBody>
          <a:bodyPr/>
          <a:lstStyle/>
          <a:p>
            <a:r>
              <a:rPr lang="en-AU" dirty="0"/>
              <a:t>Ben Jones</a:t>
            </a:r>
          </a:p>
          <a:p>
            <a:r>
              <a:rPr lang="en-AU" dirty="0"/>
              <a:t>Tempe High School</a:t>
            </a:r>
          </a:p>
          <a:p>
            <a:r>
              <a:rPr lang="en-AU" dirty="0"/>
              <a:t>Lecture 2</a:t>
            </a:r>
          </a:p>
        </p:txBody>
      </p:sp>
    </p:spTree>
    <p:extLst>
      <p:ext uri="{BB962C8B-B14F-4D97-AF65-F5344CB8AC3E}">
        <p14:creationId xmlns:p14="http://schemas.microsoft.com/office/powerpoint/2010/main" val="40463514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95C27E-1D9B-E82B-65D0-6EDF714D70A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D1FE91B-147D-F0A3-A938-5FDE72790A04}"/>
              </a:ext>
            </a:extLst>
          </p:cNvPr>
          <p:cNvSpPr>
            <a:spLocks noGrp="1"/>
          </p:cNvSpPr>
          <p:nvPr>
            <p:ph type="title"/>
          </p:nvPr>
        </p:nvSpPr>
        <p:spPr/>
        <p:txBody>
          <a:bodyPr/>
          <a:lstStyle/>
          <a:p>
            <a:r>
              <a:rPr lang="en-AU" dirty="0"/>
              <a:t>Instantiate &amp; test </a:t>
            </a:r>
          </a:p>
        </p:txBody>
      </p:sp>
      <p:sp>
        <p:nvSpPr>
          <p:cNvPr id="3" name="Content Placeholder 2">
            <a:extLst>
              <a:ext uri="{FF2B5EF4-FFF2-40B4-BE49-F238E27FC236}">
                <a16:creationId xmlns:a16="http://schemas.microsoft.com/office/drawing/2014/main" id="{3897CBEF-DA10-4BE4-10BD-8C379BAB0426}"/>
              </a:ext>
            </a:extLst>
          </p:cNvPr>
          <p:cNvSpPr>
            <a:spLocks noGrp="1"/>
          </p:cNvSpPr>
          <p:nvPr>
            <p:ph idx="1"/>
          </p:nvPr>
        </p:nvSpPr>
        <p:spPr/>
        <p:txBody>
          <a:bodyPr>
            <a:normAutofit/>
          </a:bodyPr>
          <a:lstStyle/>
          <a:p>
            <a:pPr marL="0" indent="0">
              <a:lnSpc>
                <a:spcPct val="100000"/>
              </a:lnSpc>
              <a:spcBef>
                <a:spcPts val="0"/>
              </a:spcBef>
              <a:buNone/>
            </a:pPr>
            <a:r>
              <a:rPr lang="en-US" sz="2400" dirty="0">
                <a:latin typeface="Consolas" panose="020B0609020204030204" pitchFamily="49" charset="0"/>
              </a:rPr>
              <a:t>from machine import Pin</a:t>
            </a:r>
          </a:p>
          <a:p>
            <a:pPr marL="0" indent="0">
              <a:lnSpc>
                <a:spcPct val="100000"/>
              </a:lnSpc>
              <a:spcBef>
                <a:spcPts val="0"/>
              </a:spcBef>
              <a:buNone/>
            </a:pPr>
            <a:r>
              <a:rPr lang="en-US" sz="2400" dirty="0">
                <a:latin typeface="Consolas" panose="020B0609020204030204" pitchFamily="49" charset="0"/>
              </a:rPr>
              <a:t>from time import sleep</a:t>
            </a:r>
          </a:p>
          <a:p>
            <a:pPr marL="0" indent="0">
              <a:lnSpc>
                <a:spcPct val="100000"/>
              </a:lnSpc>
              <a:spcBef>
                <a:spcPts val="0"/>
              </a:spcBef>
              <a:buNone/>
            </a:pPr>
            <a:endParaRPr lang="en-US" sz="2400" dirty="0">
              <a:latin typeface="Consolas" panose="020B0609020204030204" pitchFamily="49" charset="0"/>
            </a:endParaRPr>
          </a:p>
          <a:p>
            <a:pPr marL="0" indent="0">
              <a:lnSpc>
                <a:spcPct val="100000"/>
              </a:lnSpc>
              <a:spcBef>
                <a:spcPts val="0"/>
              </a:spcBef>
              <a:buNone/>
            </a:pPr>
            <a:r>
              <a:rPr lang="en-US" sz="2400" dirty="0" err="1">
                <a:latin typeface="Consolas" panose="020B0609020204030204" pitchFamily="49" charset="0"/>
              </a:rPr>
              <a:t>red_light</a:t>
            </a:r>
            <a:r>
              <a:rPr lang="en-US" sz="2400" dirty="0">
                <a:latin typeface="Consolas" panose="020B0609020204030204" pitchFamily="49" charset="0"/>
              </a:rPr>
              <a:t> = </a:t>
            </a:r>
            <a:r>
              <a:rPr lang="en-US" sz="2400" dirty="0" err="1">
                <a:latin typeface="Consolas" panose="020B0609020204030204" pitchFamily="49" charset="0"/>
              </a:rPr>
              <a:t>Led_Light</a:t>
            </a:r>
            <a:r>
              <a:rPr lang="en-US" sz="2400" dirty="0">
                <a:latin typeface="Consolas" panose="020B0609020204030204" pitchFamily="49" charset="0"/>
              </a:rPr>
              <a:t>(3)</a:t>
            </a:r>
          </a:p>
          <a:p>
            <a:pPr marL="0" indent="0">
              <a:lnSpc>
                <a:spcPct val="100000"/>
              </a:lnSpc>
              <a:spcBef>
                <a:spcPts val="0"/>
              </a:spcBef>
              <a:buNone/>
            </a:pPr>
            <a:br>
              <a:rPr lang="en-US" sz="2400" dirty="0">
                <a:latin typeface="Consolas" panose="020B0609020204030204" pitchFamily="49" charset="0"/>
              </a:rPr>
            </a:br>
            <a:r>
              <a:rPr lang="en-US" sz="2400" dirty="0">
                <a:latin typeface="Consolas" panose="020B0609020204030204" pitchFamily="49" charset="0"/>
              </a:rPr>
              <a:t>while True:</a:t>
            </a:r>
          </a:p>
          <a:p>
            <a:pPr marL="457200" lvl="1" indent="0">
              <a:lnSpc>
                <a:spcPct val="100000"/>
              </a:lnSpc>
              <a:spcBef>
                <a:spcPts val="0"/>
              </a:spcBef>
              <a:buNone/>
            </a:pPr>
            <a:r>
              <a:rPr lang="en-US" dirty="0" err="1">
                <a:latin typeface="Consolas" panose="020B0609020204030204" pitchFamily="49" charset="0"/>
              </a:rPr>
              <a:t>red_light.toggle</a:t>
            </a:r>
            <a:r>
              <a:rPr lang="en-US" dirty="0">
                <a:latin typeface="Consolas" panose="020B0609020204030204" pitchFamily="49" charset="0"/>
              </a:rPr>
              <a:t>()</a:t>
            </a:r>
          </a:p>
          <a:p>
            <a:pPr marL="457200" lvl="1" indent="0">
              <a:lnSpc>
                <a:spcPct val="100000"/>
              </a:lnSpc>
              <a:spcBef>
                <a:spcPts val="0"/>
              </a:spcBef>
              <a:buNone/>
            </a:pPr>
            <a:r>
              <a:rPr lang="en-US" dirty="0">
                <a:latin typeface="Consolas" panose="020B0609020204030204" pitchFamily="49" charset="0"/>
              </a:rPr>
              <a:t>sleep(1)</a:t>
            </a:r>
          </a:p>
        </p:txBody>
      </p:sp>
    </p:spTree>
    <p:extLst>
      <p:ext uri="{BB962C8B-B14F-4D97-AF65-F5344CB8AC3E}">
        <p14:creationId xmlns:p14="http://schemas.microsoft.com/office/powerpoint/2010/main" val="39942033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486937B-AE08-CEA9-288B-A7E12B6EEC9E}"/>
              </a:ext>
            </a:extLst>
          </p:cNvPr>
          <p:cNvSpPr>
            <a:spLocks noGrp="1"/>
          </p:cNvSpPr>
          <p:nvPr>
            <p:ph type="title"/>
          </p:nvPr>
        </p:nvSpPr>
        <p:spPr/>
        <p:txBody>
          <a:bodyPr/>
          <a:lstStyle/>
          <a:p>
            <a:r>
              <a:rPr lang="en-AU" dirty="0"/>
              <a:t>WET v DRY</a:t>
            </a:r>
          </a:p>
        </p:txBody>
      </p:sp>
      <p:sp>
        <p:nvSpPr>
          <p:cNvPr id="8" name="Content Placeholder 7">
            <a:extLst>
              <a:ext uri="{FF2B5EF4-FFF2-40B4-BE49-F238E27FC236}">
                <a16:creationId xmlns:a16="http://schemas.microsoft.com/office/drawing/2014/main" id="{359FE974-4D1E-3967-5B90-8562E74CE499}"/>
              </a:ext>
            </a:extLst>
          </p:cNvPr>
          <p:cNvSpPr>
            <a:spLocks noGrp="1"/>
          </p:cNvSpPr>
          <p:nvPr>
            <p:ph idx="1"/>
          </p:nvPr>
        </p:nvSpPr>
        <p:spPr/>
        <p:txBody>
          <a:bodyPr>
            <a:normAutofit/>
          </a:bodyPr>
          <a:lstStyle/>
          <a:p>
            <a:pPr marL="0" indent="0">
              <a:buNone/>
            </a:pPr>
            <a:r>
              <a:rPr lang="en-US" dirty="0"/>
              <a:t>DRY = “Don’t Repeat Yourself”</a:t>
            </a:r>
          </a:p>
          <a:p>
            <a:pPr marL="0" indent="0">
              <a:buNone/>
            </a:pPr>
            <a:r>
              <a:rPr lang="en-US" dirty="0"/>
              <a:t>WET = “Write Every Thought”</a:t>
            </a:r>
          </a:p>
          <a:p>
            <a:pPr marL="0" indent="0">
              <a:buNone/>
            </a:pPr>
            <a:endParaRPr lang="en-US" dirty="0"/>
          </a:p>
          <a:p>
            <a:pPr marL="0" indent="0">
              <a:buNone/>
            </a:pPr>
            <a:r>
              <a:rPr lang="en-US" dirty="0"/>
              <a:t>What are the issues with this implementation?</a:t>
            </a:r>
          </a:p>
          <a:p>
            <a:pPr marL="0" indent="0">
              <a:buNone/>
            </a:pPr>
            <a:endParaRPr lang="en-AU" dirty="0"/>
          </a:p>
          <a:p>
            <a:pPr marL="0" indent="0">
              <a:buNone/>
            </a:pPr>
            <a:r>
              <a:rPr lang="en-AU" dirty="0"/>
              <a:t>How can the DRY pattern address these issues?</a:t>
            </a:r>
          </a:p>
        </p:txBody>
      </p:sp>
    </p:spTree>
    <p:extLst>
      <p:ext uri="{BB962C8B-B14F-4D97-AF65-F5344CB8AC3E}">
        <p14:creationId xmlns:p14="http://schemas.microsoft.com/office/powerpoint/2010/main" val="35390715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1DE396-1CD5-2559-F63A-B6A1FBD39104}"/>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6EE430AD-A8BB-B396-9CAF-4270103D0FF9}"/>
              </a:ext>
            </a:extLst>
          </p:cNvPr>
          <p:cNvSpPr>
            <a:spLocks noGrp="1"/>
          </p:cNvSpPr>
          <p:nvPr>
            <p:ph type="title"/>
          </p:nvPr>
        </p:nvSpPr>
        <p:spPr/>
        <p:txBody>
          <a:bodyPr/>
          <a:lstStyle/>
          <a:p>
            <a:r>
              <a:rPr lang="en-AU" dirty="0"/>
              <a:t>DRY Implementation</a:t>
            </a:r>
          </a:p>
        </p:txBody>
      </p:sp>
      <p:sp>
        <p:nvSpPr>
          <p:cNvPr id="8" name="Content Placeholder 7">
            <a:extLst>
              <a:ext uri="{FF2B5EF4-FFF2-40B4-BE49-F238E27FC236}">
                <a16:creationId xmlns:a16="http://schemas.microsoft.com/office/drawing/2014/main" id="{09AA8B3D-15A9-6B14-EFC7-470CD397637D}"/>
              </a:ext>
            </a:extLst>
          </p:cNvPr>
          <p:cNvSpPr>
            <a:spLocks noGrp="1"/>
          </p:cNvSpPr>
          <p:nvPr>
            <p:ph idx="1"/>
          </p:nvPr>
        </p:nvSpPr>
        <p:spPr/>
        <p:txBody>
          <a:bodyPr>
            <a:normAutofit/>
          </a:bodyPr>
          <a:lstStyle/>
          <a:p>
            <a:pPr marL="0" indent="0">
              <a:lnSpc>
                <a:spcPct val="100000"/>
              </a:lnSpc>
              <a:spcBef>
                <a:spcPts val="0"/>
              </a:spcBef>
              <a:buNone/>
            </a:pPr>
            <a:r>
              <a:rPr lang="en-US" sz="2400" dirty="0">
                <a:latin typeface="Consolas" panose="020B0609020204030204" pitchFamily="49" charset="0"/>
              </a:rPr>
              <a:t>def toggle(self):</a:t>
            </a:r>
          </a:p>
          <a:p>
            <a:pPr marL="0" indent="0">
              <a:lnSpc>
                <a:spcPct val="100000"/>
              </a:lnSpc>
              <a:spcBef>
                <a:spcPts val="0"/>
              </a:spcBef>
              <a:buNone/>
            </a:pPr>
            <a:r>
              <a:rPr lang="en-US" sz="2400" dirty="0">
                <a:latin typeface="Consolas" panose="020B0609020204030204" pitchFamily="49" charset="0"/>
              </a:rPr>
              <a:t># method overriding polymorphism of the parent class</a:t>
            </a:r>
          </a:p>
          <a:p>
            <a:pPr marL="457200" lvl="1" indent="0">
              <a:lnSpc>
                <a:spcPct val="100000"/>
              </a:lnSpc>
              <a:spcBef>
                <a:spcPts val="0"/>
              </a:spcBef>
              <a:buNone/>
            </a:pPr>
            <a:r>
              <a:rPr lang="en-US" dirty="0">
                <a:latin typeface="Consolas" panose="020B0609020204030204" pitchFamily="49" charset="0"/>
              </a:rPr>
              <a:t>if </a:t>
            </a:r>
            <a:r>
              <a:rPr lang="en-US" dirty="0" err="1">
                <a:latin typeface="Consolas" panose="020B0609020204030204" pitchFamily="49" charset="0"/>
              </a:rPr>
              <a:t>self.value</a:t>
            </a:r>
            <a:r>
              <a:rPr lang="en-US" dirty="0">
                <a:latin typeface="Consolas" panose="020B0609020204030204" pitchFamily="49" charset="0"/>
              </a:rPr>
              <a:t>() == 0:</a:t>
            </a:r>
          </a:p>
          <a:p>
            <a:pPr marL="914400" lvl="2" indent="0">
              <a:lnSpc>
                <a:spcPct val="100000"/>
              </a:lnSpc>
              <a:spcBef>
                <a:spcPts val="0"/>
              </a:spcBef>
              <a:buNone/>
            </a:pPr>
            <a:r>
              <a:rPr lang="en-US" sz="2400" dirty="0" err="1">
                <a:latin typeface="Consolas" panose="020B0609020204030204" pitchFamily="49" charset="0"/>
              </a:rPr>
              <a:t>self.on</a:t>
            </a:r>
            <a:r>
              <a:rPr lang="en-US" sz="2400" dirty="0">
                <a:latin typeface="Consolas" panose="020B0609020204030204" pitchFamily="49" charset="0"/>
              </a:rPr>
              <a:t>()</a:t>
            </a:r>
          </a:p>
          <a:p>
            <a:pPr marL="457200" lvl="1" indent="0">
              <a:lnSpc>
                <a:spcPct val="100000"/>
              </a:lnSpc>
              <a:spcBef>
                <a:spcPts val="0"/>
              </a:spcBef>
              <a:buNone/>
            </a:pPr>
            <a:r>
              <a:rPr lang="en-US" dirty="0" err="1">
                <a:latin typeface="Consolas" panose="020B0609020204030204" pitchFamily="49" charset="0"/>
              </a:rPr>
              <a:t>elif</a:t>
            </a:r>
            <a:r>
              <a:rPr lang="en-US" dirty="0">
                <a:latin typeface="Consolas" panose="020B0609020204030204" pitchFamily="49" charset="0"/>
              </a:rPr>
              <a:t> </a:t>
            </a:r>
            <a:r>
              <a:rPr lang="en-US" dirty="0" err="1">
                <a:latin typeface="Consolas" panose="020B0609020204030204" pitchFamily="49" charset="0"/>
              </a:rPr>
              <a:t>self.value</a:t>
            </a:r>
            <a:r>
              <a:rPr lang="en-US" dirty="0">
                <a:latin typeface="Consolas" panose="020B0609020204030204" pitchFamily="49" charset="0"/>
              </a:rPr>
              <a:t>() == 1:</a:t>
            </a:r>
          </a:p>
          <a:p>
            <a:pPr marL="914400" lvl="2" indent="0">
              <a:lnSpc>
                <a:spcPct val="100000"/>
              </a:lnSpc>
              <a:spcBef>
                <a:spcPts val="0"/>
              </a:spcBef>
              <a:buNone/>
            </a:pPr>
            <a:r>
              <a:rPr lang="en-US" sz="2400" dirty="0" err="1">
                <a:latin typeface="Consolas" panose="020B0609020204030204" pitchFamily="49" charset="0"/>
              </a:rPr>
              <a:t>self.off</a:t>
            </a:r>
            <a:r>
              <a:rPr lang="en-US" sz="2400" dirty="0">
                <a:latin typeface="Consolas" panose="020B0609020204030204" pitchFamily="49" charset="0"/>
              </a:rPr>
              <a:t>()</a:t>
            </a:r>
            <a:endParaRPr lang="en-AU" sz="2400" dirty="0">
              <a:latin typeface="Consolas" panose="020B0609020204030204" pitchFamily="49" charset="0"/>
            </a:endParaRPr>
          </a:p>
        </p:txBody>
      </p:sp>
    </p:spTree>
    <p:extLst>
      <p:ext uri="{BB962C8B-B14F-4D97-AF65-F5344CB8AC3E}">
        <p14:creationId xmlns:p14="http://schemas.microsoft.com/office/powerpoint/2010/main" val="37225785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432A2-2D2E-3F70-F830-5A67ED205318}"/>
              </a:ext>
            </a:extLst>
          </p:cNvPr>
          <p:cNvSpPr>
            <a:spLocks noGrp="1"/>
          </p:cNvSpPr>
          <p:nvPr>
            <p:ph type="title"/>
          </p:nvPr>
        </p:nvSpPr>
        <p:spPr/>
        <p:txBody>
          <a:bodyPr/>
          <a:lstStyle/>
          <a:p>
            <a:r>
              <a:rPr lang="en-AU" dirty="0"/>
              <a:t>Encapsulation</a:t>
            </a:r>
          </a:p>
        </p:txBody>
      </p:sp>
      <p:sp>
        <p:nvSpPr>
          <p:cNvPr id="4" name="Content Placeholder 3">
            <a:extLst>
              <a:ext uri="{FF2B5EF4-FFF2-40B4-BE49-F238E27FC236}">
                <a16:creationId xmlns:a16="http://schemas.microsoft.com/office/drawing/2014/main" id="{E775B479-5750-95E9-CC66-C2F6F8180171}"/>
              </a:ext>
            </a:extLst>
          </p:cNvPr>
          <p:cNvSpPr>
            <a:spLocks noGrp="1"/>
          </p:cNvSpPr>
          <p:nvPr>
            <p:ph idx="1"/>
          </p:nvPr>
        </p:nvSpPr>
        <p:spPr/>
        <p:txBody>
          <a:bodyPr/>
          <a:lstStyle/>
          <a:p>
            <a:pPr marL="0" indent="0">
              <a:buNone/>
            </a:pPr>
            <a:r>
              <a:rPr lang="en-US" dirty="0"/>
              <a:t>Encapsulation restricts direct access to some of an object's components (such as attributes or methods), meaning the internal representation of the object is hidden from the outside. This is typically achieved by making certain attributes or methods private (i.e., inaccessible from outside the class) and providing public methods (such as getters and setters) to access or modify those private members.</a:t>
            </a:r>
          </a:p>
          <a:p>
            <a:pPr marL="0" indent="0">
              <a:buNone/>
            </a:pPr>
            <a:r>
              <a:rPr lang="en-US" dirty="0"/>
              <a:t>In Python we use “__” to define an encapsulated attribute, and in Pseudocode, we use the PRIVATE modifier.</a:t>
            </a:r>
          </a:p>
        </p:txBody>
      </p:sp>
    </p:spTree>
    <p:extLst>
      <p:ext uri="{BB962C8B-B14F-4D97-AF65-F5344CB8AC3E}">
        <p14:creationId xmlns:p14="http://schemas.microsoft.com/office/powerpoint/2010/main" val="25465782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C38DD-9FFF-2300-3BEB-7FB088F5B50B}"/>
              </a:ext>
            </a:extLst>
          </p:cNvPr>
          <p:cNvSpPr>
            <a:spLocks noGrp="1"/>
          </p:cNvSpPr>
          <p:nvPr>
            <p:ph type="title"/>
          </p:nvPr>
        </p:nvSpPr>
        <p:spPr/>
        <p:txBody>
          <a:bodyPr/>
          <a:lstStyle/>
          <a:p>
            <a:r>
              <a:rPr lang="en-AU" dirty="0"/>
              <a:t>Encapsulation in Python</a:t>
            </a:r>
          </a:p>
        </p:txBody>
      </p:sp>
      <p:sp>
        <p:nvSpPr>
          <p:cNvPr id="3" name="Content Placeholder 2">
            <a:extLst>
              <a:ext uri="{FF2B5EF4-FFF2-40B4-BE49-F238E27FC236}">
                <a16:creationId xmlns:a16="http://schemas.microsoft.com/office/drawing/2014/main" id="{C0A9A33D-576D-0AF5-836E-69400981B158}"/>
              </a:ext>
            </a:extLst>
          </p:cNvPr>
          <p:cNvSpPr>
            <a:spLocks noGrp="1"/>
          </p:cNvSpPr>
          <p:nvPr>
            <p:ph idx="1"/>
          </p:nvPr>
        </p:nvSpPr>
        <p:spPr/>
        <p:txBody>
          <a:bodyPr/>
          <a:lstStyle/>
          <a:p>
            <a:pPr marL="0" indent="0">
              <a:lnSpc>
                <a:spcPct val="100000"/>
              </a:lnSpc>
              <a:spcBef>
                <a:spcPts val="0"/>
              </a:spcBef>
              <a:buNone/>
            </a:pPr>
            <a:r>
              <a:rPr lang="en-US" sz="2400" dirty="0">
                <a:latin typeface="Consolas" panose="020B0609020204030204" pitchFamily="49" charset="0"/>
              </a:rPr>
              <a:t>while True:</a:t>
            </a:r>
          </a:p>
          <a:p>
            <a:pPr marL="457200" lvl="1" indent="0">
              <a:lnSpc>
                <a:spcPct val="100000"/>
              </a:lnSpc>
              <a:spcBef>
                <a:spcPts val="0"/>
              </a:spcBef>
              <a:buNone/>
            </a:pPr>
            <a:r>
              <a:rPr lang="en-US" dirty="0">
                <a:latin typeface="Consolas" panose="020B0609020204030204" pitchFamily="49" charset="0"/>
              </a:rPr>
              <a:t>print(</a:t>
            </a:r>
            <a:r>
              <a:rPr lang="en-US" dirty="0" err="1">
                <a:latin typeface="Consolas" panose="020B0609020204030204" pitchFamily="49" charset="0"/>
              </a:rPr>
              <a:t>red_light.led_light_state</a:t>
            </a:r>
            <a:r>
              <a:rPr lang="en-US" dirty="0">
                <a:latin typeface="Consolas" panose="020B0609020204030204" pitchFamily="49" charset="0"/>
              </a:rPr>
              <a:t>) # Allowed</a:t>
            </a:r>
          </a:p>
          <a:p>
            <a:pPr marL="457200" lvl="1" indent="0">
              <a:lnSpc>
                <a:spcPct val="100000"/>
              </a:lnSpc>
              <a:spcBef>
                <a:spcPts val="0"/>
              </a:spcBef>
              <a:buNone/>
            </a:pPr>
            <a:r>
              <a:rPr lang="en-US" dirty="0" err="1">
                <a:latin typeface="Consolas" panose="020B0609020204030204" pitchFamily="49" charset="0"/>
              </a:rPr>
              <a:t>red_light.led_light_state</a:t>
            </a:r>
            <a:r>
              <a:rPr lang="en-US" dirty="0">
                <a:latin typeface="Consolas" panose="020B0609020204030204" pitchFamily="49" charset="0"/>
              </a:rPr>
              <a:t> = 1 # Allowed</a:t>
            </a:r>
          </a:p>
          <a:p>
            <a:pPr marL="457200" lvl="1" indent="0">
              <a:lnSpc>
                <a:spcPct val="100000"/>
              </a:lnSpc>
              <a:spcBef>
                <a:spcPts val="0"/>
              </a:spcBef>
              <a:buNone/>
            </a:pPr>
            <a:r>
              <a:rPr lang="en-US" dirty="0">
                <a:latin typeface="Consolas" panose="020B0609020204030204" pitchFamily="49" charset="0"/>
              </a:rPr>
              <a:t>print(</a:t>
            </a:r>
            <a:r>
              <a:rPr lang="en-US" dirty="0" err="1">
                <a:latin typeface="Consolas" panose="020B0609020204030204" pitchFamily="49" charset="0"/>
              </a:rPr>
              <a:t>f"Not</a:t>
            </a:r>
            <a:r>
              <a:rPr lang="en-US" dirty="0">
                <a:latin typeface="Consolas" panose="020B0609020204030204" pitchFamily="49" charset="0"/>
              </a:rPr>
              <a:t> allowed: {</a:t>
            </a:r>
            <a:r>
              <a:rPr lang="en-US" dirty="0" err="1">
                <a:latin typeface="Consolas" panose="020B0609020204030204" pitchFamily="49" charset="0"/>
              </a:rPr>
              <a:t>red_light.__pin</a:t>
            </a:r>
            <a:r>
              <a:rPr lang="en-US" dirty="0">
                <a:latin typeface="Consolas" panose="020B0609020204030204" pitchFamily="49" charset="0"/>
              </a:rPr>
              <a:t>} ???") # Not allowed, should raise </a:t>
            </a:r>
            <a:r>
              <a:rPr lang="en-US" dirty="0" err="1">
                <a:latin typeface="Consolas" panose="020B0609020204030204" pitchFamily="49" charset="0"/>
              </a:rPr>
              <a:t>AttributeError</a:t>
            </a:r>
            <a:endParaRPr lang="en-US" dirty="0">
              <a:latin typeface="Consolas" panose="020B0609020204030204" pitchFamily="49" charset="0"/>
            </a:endParaRPr>
          </a:p>
          <a:p>
            <a:endParaRPr lang="en-AU" dirty="0"/>
          </a:p>
        </p:txBody>
      </p:sp>
    </p:spTree>
    <p:extLst>
      <p:ext uri="{BB962C8B-B14F-4D97-AF65-F5344CB8AC3E}">
        <p14:creationId xmlns:p14="http://schemas.microsoft.com/office/powerpoint/2010/main" val="9318940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6EBD5BC-A418-B3D5-F3BE-15BADC7685D9}"/>
              </a:ext>
            </a:extLst>
          </p:cNvPr>
          <p:cNvSpPr>
            <a:spLocks noGrp="1"/>
          </p:cNvSpPr>
          <p:nvPr>
            <p:ph type="title"/>
          </p:nvPr>
        </p:nvSpPr>
        <p:spPr/>
        <p:txBody>
          <a:bodyPr/>
          <a:lstStyle/>
          <a:p>
            <a:r>
              <a:rPr lang="en-AU" dirty="0"/>
              <a:t>Setter &amp; Getters</a:t>
            </a:r>
          </a:p>
        </p:txBody>
      </p:sp>
      <p:sp>
        <p:nvSpPr>
          <p:cNvPr id="3" name="Content Placeholder 2">
            <a:extLst>
              <a:ext uri="{FF2B5EF4-FFF2-40B4-BE49-F238E27FC236}">
                <a16:creationId xmlns:a16="http://schemas.microsoft.com/office/drawing/2014/main" id="{D558FCB4-463D-4004-1C16-76D08CA2C42E}"/>
              </a:ext>
            </a:extLst>
          </p:cNvPr>
          <p:cNvSpPr>
            <a:spLocks noGrp="1"/>
          </p:cNvSpPr>
          <p:nvPr>
            <p:ph idx="1"/>
          </p:nvPr>
        </p:nvSpPr>
        <p:spPr/>
        <p:txBody>
          <a:bodyPr>
            <a:normAutofit fontScale="92500" lnSpcReduction="10000"/>
          </a:bodyPr>
          <a:lstStyle/>
          <a:p>
            <a:pPr marL="0" indent="0">
              <a:buNone/>
            </a:pPr>
            <a:r>
              <a:rPr lang="en-US" dirty="0"/>
              <a:t>Setters and getters are special methods used in object-oriented programming to access (get) or modify (set) the values of private or protected attributes of a class. They help encapsulate the internal state of an object, providing controlled access.</a:t>
            </a:r>
          </a:p>
          <a:p>
            <a:pPr marL="0" indent="0">
              <a:buNone/>
            </a:pPr>
            <a:endParaRPr lang="en-US" dirty="0"/>
          </a:p>
          <a:p>
            <a:pPr marL="0" indent="0">
              <a:buNone/>
            </a:pPr>
            <a:r>
              <a:rPr lang="en-US" dirty="0"/>
              <a:t>A getter is a method that retrieves (gets) the value of a private attribute. It allows you to read the value without providing direct access to the underlying variable.</a:t>
            </a:r>
          </a:p>
          <a:p>
            <a:pPr marL="0" indent="0">
              <a:buNone/>
            </a:pPr>
            <a:endParaRPr lang="en-US" dirty="0"/>
          </a:p>
          <a:p>
            <a:pPr marL="0" indent="0">
              <a:buNone/>
            </a:pPr>
            <a:r>
              <a:rPr lang="en-US" dirty="0"/>
              <a:t>A setter is a method that sets (updates) the value of a private attribute. It allows you to validate or restrict changes before updating the attribute.</a:t>
            </a:r>
          </a:p>
        </p:txBody>
      </p:sp>
    </p:spTree>
    <p:extLst>
      <p:ext uri="{BB962C8B-B14F-4D97-AF65-F5344CB8AC3E}">
        <p14:creationId xmlns:p14="http://schemas.microsoft.com/office/powerpoint/2010/main" val="31609106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75452-9F4E-B055-718A-F19667AF518D}"/>
              </a:ext>
            </a:extLst>
          </p:cNvPr>
          <p:cNvSpPr>
            <a:spLocks noGrp="1"/>
          </p:cNvSpPr>
          <p:nvPr>
            <p:ph type="title"/>
          </p:nvPr>
        </p:nvSpPr>
        <p:spPr/>
        <p:txBody>
          <a:bodyPr/>
          <a:lstStyle/>
          <a:p>
            <a:r>
              <a:rPr lang="en-AU" dirty="0"/>
              <a:t>Add a </a:t>
            </a:r>
            <a:r>
              <a:rPr lang="en-AU" dirty="0" err="1"/>
              <a:t>led_light_state</a:t>
            </a:r>
            <a:r>
              <a:rPr lang="en-AU" dirty="0"/>
              <a:t> attribute </a:t>
            </a:r>
          </a:p>
        </p:txBody>
      </p:sp>
      <p:sp>
        <p:nvSpPr>
          <p:cNvPr id="3" name="Content Placeholder 2">
            <a:extLst>
              <a:ext uri="{FF2B5EF4-FFF2-40B4-BE49-F238E27FC236}">
                <a16:creationId xmlns:a16="http://schemas.microsoft.com/office/drawing/2014/main" id="{DD04821B-3CDE-B72D-FD94-23B33CD0F272}"/>
              </a:ext>
            </a:extLst>
          </p:cNvPr>
          <p:cNvSpPr>
            <a:spLocks noGrp="1"/>
          </p:cNvSpPr>
          <p:nvPr>
            <p:ph idx="1"/>
          </p:nvPr>
        </p:nvSpPr>
        <p:spPr/>
        <p:txBody>
          <a:bodyPr>
            <a:normAutofit/>
          </a:bodyPr>
          <a:lstStyle/>
          <a:p>
            <a:pPr marL="0" indent="0">
              <a:lnSpc>
                <a:spcPct val="100000"/>
              </a:lnSpc>
              <a:spcBef>
                <a:spcPts val="0"/>
              </a:spcBef>
              <a:buNone/>
            </a:pPr>
            <a:r>
              <a:rPr lang="en-AU" sz="2400" dirty="0">
                <a:latin typeface="Consolas" panose="020B0609020204030204" pitchFamily="49" charset="0"/>
              </a:rPr>
              <a:t>class </a:t>
            </a:r>
            <a:r>
              <a:rPr lang="en-AU" sz="2400" dirty="0" err="1">
                <a:latin typeface="Consolas" panose="020B0609020204030204" pitchFamily="49" charset="0"/>
              </a:rPr>
              <a:t>Led_Light</a:t>
            </a:r>
            <a:r>
              <a:rPr lang="en-AU" sz="2400" dirty="0">
                <a:latin typeface="Consolas" panose="020B0609020204030204" pitchFamily="49" charset="0"/>
              </a:rPr>
              <a:t>(Pin):</a:t>
            </a:r>
          </a:p>
          <a:p>
            <a:pPr marL="0" indent="0">
              <a:lnSpc>
                <a:spcPct val="100000"/>
              </a:lnSpc>
              <a:spcBef>
                <a:spcPts val="0"/>
              </a:spcBef>
              <a:buNone/>
            </a:pPr>
            <a:r>
              <a:rPr lang="en-AU" sz="2400" dirty="0">
                <a:latin typeface="Consolas" panose="020B0609020204030204" pitchFamily="49" charset="0"/>
              </a:rPr>
              <a:t># child class inherits the parent 'Pin' class</a:t>
            </a:r>
          </a:p>
          <a:p>
            <a:pPr marL="457200" lvl="1" indent="0">
              <a:lnSpc>
                <a:spcPct val="100000"/>
              </a:lnSpc>
              <a:spcBef>
                <a:spcPts val="0"/>
              </a:spcBef>
              <a:buNone/>
            </a:pPr>
            <a:r>
              <a:rPr lang="en-AU" dirty="0">
                <a:latin typeface="Consolas" panose="020B0609020204030204" pitchFamily="49" charset="0"/>
              </a:rPr>
              <a:t>def __</a:t>
            </a:r>
            <a:r>
              <a:rPr lang="en-AU" dirty="0" err="1">
                <a:latin typeface="Consolas" panose="020B0609020204030204" pitchFamily="49" charset="0"/>
              </a:rPr>
              <a:t>init</a:t>
            </a:r>
            <a:r>
              <a:rPr lang="en-AU" dirty="0">
                <a:latin typeface="Consolas" panose="020B0609020204030204" pitchFamily="49" charset="0"/>
              </a:rPr>
              <a:t>__(self, pin, flashing=False, debug=False):</a:t>
            </a:r>
          </a:p>
          <a:p>
            <a:pPr marL="914400" lvl="2" indent="0">
              <a:lnSpc>
                <a:spcPct val="100000"/>
              </a:lnSpc>
              <a:spcBef>
                <a:spcPts val="0"/>
              </a:spcBef>
              <a:buNone/>
            </a:pPr>
            <a:r>
              <a:rPr lang="en-AU" sz="2400" dirty="0">
                <a:latin typeface="Consolas" panose="020B0609020204030204" pitchFamily="49" charset="0"/>
              </a:rPr>
              <a:t>super().__</a:t>
            </a:r>
            <a:r>
              <a:rPr lang="en-AU" sz="2400" dirty="0" err="1">
                <a:latin typeface="Consolas" panose="020B0609020204030204" pitchFamily="49" charset="0"/>
              </a:rPr>
              <a:t>init</a:t>
            </a:r>
            <a:r>
              <a:rPr lang="en-AU" sz="2400" dirty="0">
                <a:latin typeface="Consolas" panose="020B0609020204030204" pitchFamily="49" charset="0"/>
              </a:rPr>
              <a:t>__(pin, </a:t>
            </a:r>
            <a:r>
              <a:rPr lang="en-AU" sz="2400" dirty="0" err="1">
                <a:latin typeface="Consolas" panose="020B0609020204030204" pitchFamily="49" charset="0"/>
              </a:rPr>
              <a:t>Pin.OUT</a:t>
            </a:r>
            <a:r>
              <a:rPr lang="en-AU" sz="2400" dirty="0">
                <a:latin typeface="Consolas" panose="020B0609020204030204" pitchFamily="49" charset="0"/>
              </a:rPr>
              <a:t>)</a:t>
            </a:r>
          </a:p>
          <a:p>
            <a:pPr marL="914400" lvl="2" indent="0">
              <a:lnSpc>
                <a:spcPct val="100000"/>
              </a:lnSpc>
              <a:spcBef>
                <a:spcPts val="0"/>
              </a:spcBef>
              <a:buNone/>
            </a:pPr>
            <a:r>
              <a:rPr lang="en-AU" sz="2400" dirty="0" err="1">
                <a:solidFill>
                  <a:srgbClr val="FF0000"/>
                </a:solidFill>
                <a:latin typeface="Consolas" panose="020B0609020204030204" pitchFamily="49" charset="0"/>
              </a:rPr>
              <a:t>self.led_light_state</a:t>
            </a:r>
            <a:endParaRPr lang="en-AU" sz="2400" dirty="0">
              <a:solidFill>
                <a:srgbClr val="FF0000"/>
              </a:solidFill>
              <a:latin typeface="Consolas" panose="020B0609020204030204" pitchFamily="49" charset="0"/>
            </a:endParaRPr>
          </a:p>
          <a:p>
            <a:pPr marL="914400" lvl="2" indent="0">
              <a:lnSpc>
                <a:spcPct val="100000"/>
              </a:lnSpc>
              <a:spcBef>
                <a:spcPts val="0"/>
              </a:spcBef>
              <a:buNone/>
            </a:pPr>
            <a:r>
              <a:rPr lang="en-AU" sz="2400" dirty="0" err="1">
                <a:latin typeface="Consolas" panose="020B0609020204030204" pitchFamily="49" charset="0"/>
              </a:rPr>
              <a:t>self.__debug</a:t>
            </a:r>
            <a:r>
              <a:rPr lang="en-AU" sz="2400" dirty="0">
                <a:latin typeface="Consolas" panose="020B0609020204030204" pitchFamily="49" charset="0"/>
              </a:rPr>
              <a:t> = debug</a:t>
            </a:r>
          </a:p>
          <a:p>
            <a:pPr marL="914400" lvl="2" indent="0">
              <a:lnSpc>
                <a:spcPct val="100000"/>
              </a:lnSpc>
              <a:spcBef>
                <a:spcPts val="0"/>
              </a:spcBef>
              <a:buNone/>
            </a:pPr>
            <a:r>
              <a:rPr lang="en-AU" sz="2400" dirty="0" err="1">
                <a:latin typeface="Consolas" panose="020B0609020204030204" pitchFamily="49" charset="0"/>
              </a:rPr>
              <a:t>self.__pin</a:t>
            </a:r>
            <a:r>
              <a:rPr lang="en-AU" sz="2400" dirty="0">
                <a:latin typeface="Consolas" panose="020B0609020204030204" pitchFamily="49" charset="0"/>
              </a:rPr>
              <a:t> = pin</a:t>
            </a:r>
          </a:p>
          <a:p>
            <a:pPr marL="914400" lvl="2" indent="0">
              <a:lnSpc>
                <a:spcPct val="100000"/>
              </a:lnSpc>
              <a:spcBef>
                <a:spcPts val="0"/>
              </a:spcBef>
              <a:buNone/>
            </a:pPr>
            <a:r>
              <a:rPr lang="en-AU" sz="2400" dirty="0" err="1">
                <a:latin typeface="Consolas" panose="020B0609020204030204" pitchFamily="49" charset="0"/>
              </a:rPr>
              <a:t>self.__flashing</a:t>
            </a:r>
            <a:r>
              <a:rPr lang="en-AU" sz="2400" dirty="0">
                <a:latin typeface="Consolas" panose="020B0609020204030204" pitchFamily="49" charset="0"/>
              </a:rPr>
              <a:t> = flashing</a:t>
            </a:r>
          </a:p>
          <a:p>
            <a:pPr marL="914400" lvl="2" indent="0">
              <a:buNone/>
            </a:pPr>
            <a:endParaRPr lang="en-AU" sz="2400" dirty="0">
              <a:latin typeface="Consolas" panose="020B0609020204030204" pitchFamily="49" charset="0"/>
            </a:endParaRPr>
          </a:p>
        </p:txBody>
      </p:sp>
    </p:spTree>
    <p:extLst>
      <p:ext uri="{BB962C8B-B14F-4D97-AF65-F5344CB8AC3E}">
        <p14:creationId xmlns:p14="http://schemas.microsoft.com/office/powerpoint/2010/main" val="12009877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9F0260-1F0F-D26A-38E1-A63A8C7DBEC7}"/>
              </a:ext>
            </a:extLst>
          </p:cNvPr>
          <p:cNvSpPr>
            <a:spLocks noGrp="1"/>
          </p:cNvSpPr>
          <p:nvPr>
            <p:ph type="title"/>
          </p:nvPr>
        </p:nvSpPr>
        <p:spPr/>
        <p:txBody>
          <a:bodyPr/>
          <a:lstStyle/>
          <a:p>
            <a:r>
              <a:rPr lang="en-AU" dirty="0"/>
              <a:t>Create a “getter”</a:t>
            </a:r>
          </a:p>
        </p:txBody>
      </p:sp>
      <p:sp>
        <p:nvSpPr>
          <p:cNvPr id="3" name="Content Placeholder 2">
            <a:extLst>
              <a:ext uri="{FF2B5EF4-FFF2-40B4-BE49-F238E27FC236}">
                <a16:creationId xmlns:a16="http://schemas.microsoft.com/office/drawing/2014/main" id="{76294FBC-8E24-85B4-359B-11942119256F}"/>
              </a:ext>
            </a:extLst>
          </p:cNvPr>
          <p:cNvSpPr>
            <a:spLocks noGrp="1"/>
          </p:cNvSpPr>
          <p:nvPr>
            <p:ph idx="1"/>
          </p:nvPr>
        </p:nvSpPr>
        <p:spPr/>
        <p:txBody>
          <a:bodyPr/>
          <a:lstStyle/>
          <a:p>
            <a:pPr marL="0" indent="0">
              <a:lnSpc>
                <a:spcPct val="100000"/>
              </a:lnSpc>
              <a:spcBef>
                <a:spcPts val="0"/>
              </a:spcBef>
              <a:buNone/>
            </a:pPr>
            <a:r>
              <a:rPr lang="en-US" sz="2400" dirty="0">
                <a:latin typeface="Consolas" panose="020B0609020204030204" pitchFamily="49" charset="0"/>
              </a:rPr>
              <a:t>@property</a:t>
            </a:r>
          </a:p>
          <a:p>
            <a:pPr marL="0" indent="0">
              <a:lnSpc>
                <a:spcPct val="100000"/>
              </a:lnSpc>
              <a:spcBef>
                <a:spcPts val="0"/>
              </a:spcBef>
              <a:buNone/>
            </a:pPr>
            <a:r>
              <a:rPr lang="en-US" sz="2400" dirty="0">
                <a:latin typeface="Consolas" panose="020B0609020204030204" pitchFamily="49" charset="0"/>
              </a:rPr>
              <a:t>def </a:t>
            </a:r>
            <a:r>
              <a:rPr lang="en-US" sz="2400" dirty="0" err="1">
                <a:latin typeface="Consolas" panose="020B0609020204030204" pitchFamily="49" charset="0"/>
              </a:rPr>
              <a:t>led_light_state</a:t>
            </a:r>
            <a:r>
              <a:rPr lang="en-US" sz="2400" dirty="0">
                <a:latin typeface="Consolas" panose="020B0609020204030204" pitchFamily="49" charset="0"/>
              </a:rPr>
              <a:t>(self):</a:t>
            </a:r>
          </a:p>
          <a:p>
            <a:pPr marL="457200" lvl="1" indent="0">
              <a:lnSpc>
                <a:spcPct val="100000"/>
              </a:lnSpc>
              <a:spcBef>
                <a:spcPts val="0"/>
              </a:spcBef>
              <a:buNone/>
            </a:pPr>
            <a:r>
              <a:rPr lang="en-US" dirty="0">
                <a:latin typeface="Consolas" panose="020B0609020204030204" pitchFamily="49" charset="0"/>
              </a:rPr>
              <a:t># method overloading polymorphism in this class</a:t>
            </a:r>
          </a:p>
          <a:p>
            <a:pPr marL="457200" lvl="1" indent="0">
              <a:lnSpc>
                <a:spcPct val="100000"/>
              </a:lnSpc>
              <a:spcBef>
                <a:spcPts val="0"/>
              </a:spcBef>
              <a:buNone/>
            </a:pPr>
            <a:r>
              <a:rPr lang="en-US" dirty="0">
                <a:latin typeface="Consolas" panose="020B0609020204030204" pitchFamily="49" charset="0"/>
              </a:rPr>
              <a:t>return </a:t>
            </a:r>
            <a:r>
              <a:rPr lang="en-US" dirty="0" err="1">
                <a:latin typeface="Consolas" panose="020B0609020204030204" pitchFamily="49" charset="0"/>
              </a:rPr>
              <a:t>self.value</a:t>
            </a:r>
            <a:r>
              <a:rPr lang="en-US" dirty="0">
                <a:latin typeface="Consolas" panose="020B0609020204030204" pitchFamily="49" charset="0"/>
              </a:rPr>
              <a:t>()</a:t>
            </a:r>
          </a:p>
          <a:p>
            <a:pPr marL="0" indent="0">
              <a:buNone/>
            </a:pPr>
            <a:endParaRPr lang="en-AU" dirty="0"/>
          </a:p>
        </p:txBody>
      </p:sp>
    </p:spTree>
    <p:extLst>
      <p:ext uri="{BB962C8B-B14F-4D97-AF65-F5344CB8AC3E}">
        <p14:creationId xmlns:p14="http://schemas.microsoft.com/office/powerpoint/2010/main" val="1503270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DA9E5E-364E-1050-B382-0323230656F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9FE0DCF-3041-CDCF-80AB-ED8FCDC760F2}"/>
              </a:ext>
            </a:extLst>
          </p:cNvPr>
          <p:cNvSpPr>
            <a:spLocks noGrp="1"/>
          </p:cNvSpPr>
          <p:nvPr>
            <p:ph type="title"/>
          </p:nvPr>
        </p:nvSpPr>
        <p:spPr/>
        <p:txBody>
          <a:bodyPr/>
          <a:lstStyle/>
          <a:p>
            <a:r>
              <a:rPr lang="en-AU" dirty="0"/>
              <a:t>Create a “setter”</a:t>
            </a:r>
          </a:p>
        </p:txBody>
      </p:sp>
      <p:sp>
        <p:nvSpPr>
          <p:cNvPr id="3" name="Content Placeholder 2">
            <a:extLst>
              <a:ext uri="{FF2B5EF4-FFF2-40B4-BE49-F238E27FC236}">
                <a16:creationId xmlns:a16="http://schemas.microsoft.com/office/drawing/2014/main" id="{80B035CA-EE87-9CA8-8176-1BB1833A59B1}"/>
              </a:ext>
            </a:extLst>
          </p:cNvPr>
          <p:cNvSpPr>
            <a:spLocks noGrp="1"/>
          </p:cNvSpPr>
          <p:nvPr>
            <p:ph idx="1"/>
          </p:nvPr>
        </p:nvSpPr>
        <p:spPr/>
        <p:txBody>
          <a:bodyPr>
            <a:normAutofit/>
          </a:bodyPr>
          <a:lstStyle/>
          <a:p>
            <a:pPr marL="0" indent="0">
              <a:lnSpc>
                <a:spcPct val="100000"/>
              </a:lnSpc>
              <a:spcBef>
                <a:spcPts val="0"/>
              </a:spcBef>
              <a:buNone/>
            </a:pPr>
            <a:r>
              <a:rPr lang="en-US" sz="2400" dirty="0">
                <a:latin typeface="Consolas" panose="020B0609020204030204" pitchFamily="49" charset="0"/>
              </a:rPr>
              <a:t>@led_light_state.setter</a:t>
            </a:r>
          </a:p>
          <a:p>
            <a:pPr marL="0" indent="0">
              <a:lnSpc>
                <a:spcPct val="100000"/>
              </a:lnSpc>
              <a:spcBef>
                <a:spcPts val="0"/>
              </a:spcBef>
              <a:buNone/>
            </a:pPr>
            <a:r>
              <a:rPr lang="en-US" sz="2400" dirty="0">
                <a:latin typeface="Consolas" panose="020B0609020204030204" pitchFamily="49" charset="0"/>
              </a:rPr>
              <a:t>def </a:t>
            </a:r>
            <a:r>
              <a:rPr lang="en-US" sz="2400" dirty="0" err="1">
                <a:latin typeface="Consolas" panose="020B0609020204030204" pitchFamily="49" charset="0"/>
              </a:rPr>
              <a:t>led_light_state</a:t>
            </a:r>
            <a:r>
              <a:rPr lang="en-US" sz="2400" dirty="0">
                <a:latin typeface="Consolas" panose="020B0609020204030204" pitchFamily="49" charset="0"/>
              </a:rPr>
              <a:t>(self, value):</a:t>
            </a:r>
          </a:p>
          <a:p>
            <a:pPr marL="0" indent="0">
              <a:lnSpc>
                <a:spcPct val="100000"/>
              </a:lnSpc>
              <a:spcBef>
                <a:spcPts val="0"/>
              </a:spcBef>
              <a:buNone/>
            </a:pPr>
            <a:r>
              <a:rPr lang="en-US" sz="2400" dirty="0">
                <a:latin typeface="Consolas" panose="020B0609020204030204" pitchFamily="49" charset="0"/>
              </a:rPr>
              <a:t># method overloading polymorphism in this class</a:t>
            </a:r>
          </a:p>
          <a:p>
            <a:pPr marL="457200" lvl="1" indent="0">
              <a:lnSpc>
                <a:spcPct val="100000"/>
              </a:lnSpc>
              <a:spcBef>
                <a:spcPts val="0"/>
              </a:spcBef>
              <a:buNone/>
            </a:pPr>
            <a:r>
              <a:rPr lang="en-US" dirty="0">
                <a:latin typeface="Consolas" panose="020B0609020204030204" pitchFamily="49" charset="0"/>
              </a:rPr>
              <a:t>if value == 1:</a:t>
            </a:r>
          </a:p>
          <a:p>
            <a:pPr marL="914400" lvl="2" indent="0">
              <a:lnSpc>
                <a:spcPct val="100000"/>
              </a:lnSpc>
              <a:spcBef>
                <a:spcPts val="0"/>
              </a:spcBef>
              <a:buNone/>
            </a:pPr>
            <a:r>
              <a:rPr lang="en-US" sz="2400" dirty="0" err="1">
                <a:latin typeface="Consolas" panose="020B0609020204030204" pitchFamily="49" charset="0"/>
              </a:rPr>
              <a:t>self.off</a:t>
            </a:r>
            <a:r>
              <a:rPr lang="en-US" sz="2400" dirty="0">
                <a:latin typeface="Consolas" panose="020B0609020204030204" pitchFamily="49" charset="0"/>
              </a:rPr>
              <a:t>()</a:t>
            </a:r>
          </a:p>
          <a:p>
            <a:pPr marL="457200" lvl="1" indent="0">
              <a:lnSpc>
                <a:spcPct val="100000"/>
              </a:lnSpc>
              <a:spcBef>
                <a:spcPts val="0"/>
              </a:spcBef>
              <a:buNone/>
            </a:pPr>
            <a:r>
              <a:rPr lang="en-US" dirty="0" err="1">
                <a:latin typeface="Consolas" panose="020B0609020204030204" pitchFamily="49" charset="0"/>
              </a:rPr>
              <a:t>elif</a:t>
            </a:r>
            <a:r>
              <a:rPr lang="en-US" dirty="0">
                <a:latin typeface="Consolas" panose="020B0609020204030204" pitchFamily="49" charset="0"/>
              </a:rPr>
              <a:t> value == 0:</a:t>
            </a:r>
          </a:p>
          <a:p>
            <a:pPr marL="914400" lvl="2" indent="0">
              <a:lnSpc>
                <a:spcPct val="100000"/>
              </a:lnSpc>
              <a:spcBef>
                <a:spcPts val="0"/>
              </a:spcBef>
              <a:buNone/>
            </a:pPr>
            <a:r>
              <a:rPr lang="en-US" sz="2400" dirty="0" err="1">
                <a:latin typeface="Consolas" panose="020B0609020204030204" pitchFamily="49" charset="0"/>
              </a:rPr>
              <a:t>self.on</a:t>
            </a:r>
            <a:r>
              <a:rPr lang="en-US" sz="2400" dirty="0">
                <a:latin typeface="Consolas" panose="020B0609020204030204" pitchFamily="49" charset="0"/>
              </a:rPr>
              <a:t>()</a:t>
            </a:r>
            <a:endParaRPr lang="en-AU" sz="2400" dirty="0">
              <a:latin typeface="Consolas" panose="020B0609020204030204" pitchFamily="49" charset="0"/>
            </a:endParaRPr>
          </a:p>
        </p:txBody>
      </p:sp>
    </p:spTree>
    <p:extLst>
      <p:ext uri="{BB962C8B-B14F-4D97-AF65-F5344CB8AC3E}">
        <p14:creationId xmlns:p14="http://schemas.microsoft.com/office/powerpoint/2010/main" val="5786165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85E979-202B-2D42-7455-5B545CD1DC1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597F064-F41D-CEB1-040C-5B1179FF8053}"/>
              </a:ext>
            </a:extLst>
          </p:cNvPr>
          <p:cNvSpPr>
            <a:spLocks noGrp="1"/>
          </p:cNvSpPr>
          <p:nvPr>
            <p:ph type="title"/>
          </p:nvPr>
        </p:nvSpPr>
        <p:spPr/>
        <p:txBody>
          <a:bodyPr/>
          <a:lstStyle/>
          <a:p>
            <a:r>
              <a:rPr lang="en-AU" dirty="0"/>
              <a:t>Instantiate &amp; test </a:t>
            </a:r>
          </a:p>
        </p:txBody>
      </p:sp>
      <p:sp>
        <p:nvSpPr>
          <p:cNvPr id="3" name="Content Placeholder 2">
            <a:extLst>
              <a:ext uri="{FF2B5EF4-FFF2-40B4-BE49-F238E27FC236}">
                <a16:creationId xmlns:a16="http://schemas.microsoft.com/office/drawing/2014/main" id="{54DECC49-34B7-7467-C2E0-D570B7E2F497}"/>
              </a:ext>
            </a:extLst>
          </p:cNvPr>
          <p:cNvSpPr>
            <a:spLocks noGrp="1"/>
          </p:cNvSpPr>
          <p:nvPr>
            <p:ph idx="1"/>
          </p:nvPr>
        </p:nvSpPr>
        <p:spPr/>
        <p:txBody>
          <a:bodyPr>
            <a:normAutofit fontScale="85000" lnSpcReduction="20000"/>
          </a:bodyPr>
          <a:lstStyle/>
          <a:p>
            <a:pPr marL="0" indent="0">
              <a:lnSpc>
                <a:spcPct val="120000"/>
              </a:lnSpc>
              <a:spcBef>
                <a:spcPts val="0"/>
              </a:spcBef>
              <a:buNone/>
            </a:pPr>
            <a:r>
              <a:rPr lang="en-US" sz="2600" dirty="0">
                <a:latin typeface="Consolas" panose="020B0609020204030204" pitchFamily="49" charset="0"/>
              </a:rPr>
              <a:t>from machine import Pin</a:t>
            </a:r>
          </a:p>
          <a:p>
            <a:pPr marL="0" indent="0">
              <a:lnSpc>
                <a:spcPct val="120000"/>
              </a:lnSpc>
              <a:spcBef>
                <a:spcPts val="0"/>
              </a:spcBef>
              <a:buNone/>
            </a:pPr>
            <a:r>
              <a:rPr lang="en-US" sz="2600" dirty="0">
                <a:latin typeface="Consolas" panose="020B0609020204030204" pitchFamily="49" charset="0"/>
              </a:rPr>
              <a:t>from time import sleep</a:t>
            </a:r>
          </a:p>
          <a:p>
            <a:pPr marL="0" indent="0">
              <a:lnSpc>
                <a:spcPct val="120000"/>
              </a:lnSpc>
              <a:spcBef>
                <a:spcPts val="0"/>
              </a:spcBef>
              <a:buNone/>
            </a:pPr>
            <a:endParaRPr lang="en-US" sz="2600" dirty="0">
              <a:latin typeface="Consolas" panose="020B0609020204030204" pitchFamily="49" charset="0"/>
            </a:endParaRPr>
          </a:p>
          <a:p>
            <a:pPr marL="0" indent="0">
              <a:lnSpc>
                <a:spcPct val="120000"/>
              </a:lnSpc>
              <a:spcBef>
                <a:spcPts val="0"/>
              </a:spcBef>
              <a:buNone/>
            </a:pPr>
            <a:r>
              <a:rPr lang="en-US" sz="2600" dirty="0" err="1">
                <a:latin typeface="Consolas" panose="020B0609020204030204" pitchFamily="49" charset="0"/>
              </a:rPr>
              <a:t>red_light</a:t>
            </a:r>
            <a:r>
              <a:rPr lang="en-US" sz="2600" dirty="0">
                <a:latin typeface="Consolas" panose="020B0609020204030204" pitchFamily="49" charset="0"/>
              </a:rPr>
              <a:t> = </a:t>
            </a:r>
            <a:r>
              <a:rPr lang="en-US" sz="2600" dirty="0" err="1">
                <a:latin typeface="Consolas" panose="020B0609020204030204" pitchFamily="49" charset="0"/>
              </a:rPr>
              <a:t>Led_Light</a:t>
            </a:r>
            <a:r>
              <a:rPr lang="en-US" sz="2600" dirty="0">
                <a:latin typeface="Consolas" panose="020B0609020204030204" pitchFamily="49" charset="0"/>
              </a:rPr>
              <a:t>(3)</a:t>
            </a:r>
          </a:p>
          <a:p>
            <a:pPr marL="0" indent="0">
              <a:lnSpc>
                <a:spcPct val="120000"/>
              </a:lnSpc>
              <a:spcBef>
                <a:spcPts val="0"/>
              </a:spcBef>
              <a:buNone/>
            </a:pPr>
            <a:br>
              <a:rPr lang="en-US" sz="2600" dirty="0">
                <a:latin typeface="Consolas" panose="020B0609020204030204" pitchFamily="49" charset="0"/>
              </a:rPr>
            </a:br>
            <a:r>
              <a:rPr lang="en-US" sz="2600" dirty="0">
                <a:latin typeface="Consolas" panose="020B0609020204030204" pitchFamily="49" charset="0"/>
              </a:rPr>
              <a:t>while True:</a:t>
            </a:r>
          </a:p>
          <a:p>
            <a:pPr marL="457200" lvl="1" indent="0">
              <a:lnSpc>
                <a:spcPct val="120000"/>
              </a:lnSpc>
              <a:spcBef>
                <a:spcPts val="0"/>
              </a:spcBef>
              <a:buNone/>
            </a:pPr>
            <a:r>
              <a:rPr lang="en-US" sz="2600" dirty="0">
                <a:latin typeface="Consolas" panose="020B0609020204030204" pitchFamily="49" charset="0"/>
              </a:rPr>
              <a:t>print(</a:t>
            </a:r>
            <a:r>
              <a:rPr lang="en-US" sz="2600" dirty="0" err="1">
                <a:latin typeface="Consolas" panose="020B0609020204030204" pitchFamily="49" charset="0"/>
              </a:rPr>
              <a:t>red_light.led_light_state</a:t>
            </a:r>
            <a:r>
              <a:rPr lang="en-US" sz="2600" dirty="0">
                <a:latin typeface="Consolas" panose="020B0609020204030204" pitchFamily="49" charset="0"/>
              </a:rPr>
              <a:t>)</a:t>
            </a:r>
          </a:p>
          <a:p>
            <a:pPr marL="457200" lvl="1" indent="0">
              <a:lnSpc>
                <a:spcPct val="120000"/>
              </a:lnSpc>
              <a:spcBef>
                <a:spcPts val="0"/>
              </a:spcBef>
              <a:buNone/>
            </a:pPr>
            <a:r>
              <a:rPr lang="en-US" sz="2600" dirty="0" err="1">
                <a:latin typeface="Consolas" panose="020B0609020204030204" pitchFamily="49" charset="0"/>
              </a:rPr>
              <a:t>red_light.led_light_state</a:t>
            </a:r>
            <a:r>
              <a:rPr lang="en-US" sz="2600" dirty="0">
                <a:latin typeface="Consolas" panose="020B0609020204030204" pitchFamily="49" charset="0"/>
              </a:rPr>
              <a:t> = 1</a:t>
            </a:r>
          </a:p>
          <a:p>
            <a:pPr marL="457200" lvl="1" indent="0">
              <a:lnSpc>
                <a:spcPct val="120000"/>
              </a:lnSpc>
              <a:spcBef>
                <a:spcPts val="0"/>
              </a:spcBef>
              <a:buNone/>
            </a:pPr>
            <a:r>
              <a:rPr lang="en-US" sz="2600" dirty="0">
                <a:latin typeface="Consolas" panose="020B0609020204030204" pitchFamily="49" charset="0"/>
              </a:rPr>
              <a:t>sleep(0.25)</a:t>
            </a:r>
          </a:p>
          <a:p>
            <a:pPr marL="457200" lvl="1" indent="0">
              <a:lnSpc>
                <a:spcPct val="120000"/>
              </a:lnSpc>
              <a:spcBef>
                <a:spcPts val="0"/>
              </a:spcBef>
              <a:buNone/>
            </a:pPr>
            <a:r>
              <a:rPr lang="en-US" sz="2600" dirty="0">
                <a:latin typeface="Consolas" panose="020B0609020204030204" pitchFamily="49" charset="0"/>
              </a:rPr>
              <a:t>print(</a:t>
            </a:r>
            <a:r>
              <a:rPr lang="en-US" sz="2600" dirty="0" err="1">
                <a:latin typeface="Consolas" panose="020B0609020204030204" pitchFamily="49" charset="0"/>
              </a:rPr>
              <a:t>red_light.led_light_state</a:t>
            </a:r>
            <a:r>
              <a:rPr lang="en-US" sz="2600" dirty="0">
                <a:latin typeface="Consolas" panose="020B0609020204030204" pitchFamily="49" charset="0"/>
              </a:rPr>
              <a:t>)</a:t>
            </a:r>
          </a:p>
          <a:p>
            <a:pPr marL="457200" lvl="1" indent="0">
              <a:lnSpc>
                <a:spcPct val="120000"/>
              </a:lnSpc>
              <a:spcBef>
                <a:spcPts val="0"/>
              </a:spcBef>
              <a:buNone/>
            </a:pPr>
            <a:r>
              <a:rPr lang="en-US" sz="2600" dirty="0" err="1">
                <a:latin typeface="Consolas" panose="020B0609020204030204" pitchFamily="49" charset="0"/>
              </a:rPr>
              <a:t>red_light.led_light_state</a:t>
            </a:r>
            <a:r>
              <a:rPr lang="en-US" sz="2600" dirty="0">
                <a:latin typeface="Consolas" panose="020B0609020204030204" pitchFamily="49" charset="0"/>
              </a:rPr>
              <a:t> = 0</a:t>
            </a:r>
          </a:p>
          <a:p>
            <a:pPr marL="457200" lvl="1" indent="0">
              <a:lnSpc>
                <a:spcPct val="120000"/>
              </a:lnSpc>
              <a:spcBef>
                <a:spcPts val="0"/>
              </a:spcBef>
              <a:buNone/>
            </a:pPr>
            <a:r>
              <a:rPr lang="en-US" sz="2600" dirty="0">
                <a:latin typeface="Consolas" panose="020B0609020204030204" pitchFamily="49" charset="0"/>
              </a:rPr>
              <a:t>sleep(0.25)</a:t>
            </a:r>
          </a:p>
          <a:p>
            <a:pPr marL="0" indent="0">
              <a:buNone/>
            </a:pPr>
            <a:endParaRPr lang="en-AU" dirty="0"/>
          </a:p>
        </p:txBody>
      </p:sp>
    </p:spTree>
    <p:extLst>
      <p:ext uri="{BB962C8B-B14F-4D97-AF65-F5344CB8AC3E}">
        <p14:creationId xmlns:p14="http://schemas.microsoft.com/office/powerpoint/2010/main" val="193569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7">
            <a:extLst>
              <a:ext uri="{FF2B5EF4-FFF2-40B4-BE49-F238E27FC236}">
                <a16:creationId xmlns:a16="http://schemas.microsoft.com/office/drawing/2014/main" id="{7C125055-2520-F51B-B3B9-45BDBCD01110}"/>
              </a:ext>
            </a:extLst>
          </p:cNvPr>
          <p:cNvPicPr>
            <a:picLocks noGrp="1" noChangeAspect="1"/>
          </p:cNvPicPr>
          <p:nvPr>
            <p:ph idx="1"/>
          </p:nvPr>
        </p:nvPicPr>
        <p:blipFill>
          <a:blip r:embed="rId2"/>
          <a:srcRect l="9571" r="25922" b="-1"/>
          <a:stretch>
            <a:fillRect/>
          </a:stretch>
        </p:blipFill>
        <p:spPr>
          <a:xfrm>
            <a:off x="2522356" y="10"/>
            <a:ext cx="9669642" cy="6857990"/>
          </a:xfrm>
          <a:prstGeom prst="rect">
            <a:avLst/>
          </a:prstGeom>
        </p:spPr>
      </p:pic>
      <p:sp>
        <p:nvSpPr>
          <p:cNvPr id="15" name="Rectangle 14">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BC1CB2F8-707E-7715-340E-5DB406F30ABA}"/>
              </a:ext>
            </a:extLst>
          </p:cNvPr>
          <p:cNvSpPr>
            <a:spLocks noGrp="1"/>
          </p:cNvSpPr>
          <p:nvPr>
            <p:ph type="title"/>
          </p:nvPr>
        </p:nvSpPr>
        <p:spPr>
          <a:xfrm>
            <a:off x="838200" y="365125"/>
            <a:ext cx="3822189" cy="1899912"/>
          </a:xfrm>
        </p:spPr>
        <p:txBody>
          <a:bodyPr vert="horz" lIns="91440" tIns="45720" rIns="91440" bIns="45720" rtlCol="0" anchor="ctr">
            <a:normAutofit/>
          </a:bodyPr>
          <a:lstStyle/>
          <a:p>
            <a:r>
              <a:rPr lang="en-US" sz="4000" dirty="0"/>
              <a:t>Simple Open Loop Control System</a:t>
            </a:r>
          </a:p>
        </p:txBody>
      </p:sp>
      <p:sp>
        <p:nvSpPr>
          <p:cNvPr id="6" name="Text Placeholder 5">
            <a:extLst>
              <a:ext uri="{FF2B5EF4-FFF2-40B4-BE49-F238E27FC236}">
                <a16:creationId xmlns:a16="http://schemas.microsoft.com/office/drawing/2014/main" id="{6295203F-60F9-52C2-FCE9-126DC3FF14DC}"/>
              </a:ext>
            </a:extLst>
          </p:cNvPr>
          <p:cNvSpPr>
            <a:spLocks noGrp="1"/>
          </p:cNvSpPr>
          <p:nvPr>
            <p:ph type="body" sz="half" idx="2"/>
          </p:nvPr>
        </p:nvSpPr>
        <p:spPr>
          <a:xfrm>
            <a:off x="838200" y="2434201"/>
            <a:ext cx="3822189" cy="3742762"/>
          </a:xfrm>
        </p:spPr>
        <p:txBody>
          <a:bodyPr vert="horz" lIns="91440" tIns="45720" rIns="91440" bIns="45720" rtlCol="0">
            <a:normAutofit/>
          </a:bodyPr>
          <a:lstStyle/>
          <a:p>
            <a:pPr marL="324000" indent="-324000">
              <a:buFont typeface="Arial" panose="020B0604020202020204" pitchFamily="34" charset="0"/>
              <a:buChar char="•"/>
            </a:pPr>
            <a:r>
              <a:rPr lang="en-US" sz="2000" dirty="0"/>
              <a:t>Traffic Lights remain green until pressed (idle state).</a:t>
            </a:r>
          </a:p>
          <a:p>
            <a:pPr marL="324000" indent="-324000">
              <a:buFont typeface="Arial" panose="020B0604020202020204" pitchFamily="34" charset="0"/>
              <a:buChar char="•"/>
            </a:pPr>
            <a:r>
              <a:rPr lang="en-US" sz="2000" dirty="0"/>
              <a:t>Button pressed triggers state change.</a:t>
            </a:r>
          </a:p>
          <a:p>
            <a:pPr marL="324000" indent="-324000">
              <a:buFont typeface="Arial" panose="020B0604020202020204" pitchFamily="34" charset="0"/>
              <a:buChar char="•"/>
            </a:pPr>
            <a:r>
              <a:rPr lang="en-US" sz="2000" dirty="0"/>
              <a:t>Lights rotate through a pattern based on time.</a:t>
            </a:r>
          </a:p>
          <a:p>
            <a:pPr marL="324000" indent="-324000">
              <a:buFont typeface="Arial" panose="020B0604020202020204" pitchFamily="34" charset="0"/>
              <a:buChar char="•"/>
            </a:pPr>
            <a:r>
              <a:rPr lang="en-US" sz="2000" dirty="0"/>
              <a:t>System returns to idle state</a:t>
            </a:r>
          </a:p>
        </p:txBody>
      </p:sp>
    </p:spTree>
    <p:extLst>
      <p:ext uri="{BB962C8B-B14F-4D97-AF65-F5344CB8AC3E}">
        <p14:creationId xmlns:p14="http://schemas.microsoft.com/office/powerpoint/2010/main" val="1373751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6C6F239-F5E8-6417-880B-0B56CE59D207}"/>
              </a:ext>
            </a:extLst>
          </p:cNvPr>
          <p:cNvSpPr>
            <a:spLocks noGrp="1"/>
          </p:cNvSpPr>
          <p:nvPr>
            <p:ph type="title"/>
          </p:nvPr>
        </p:nvSpPr>
        <p:spPr/>
        <p:txBody>
          <a:bodyPr/>
          <a:lstStyle/>
          <a:p>
            <a:r>
              <a:rPr lang="en-US" dirty="0"/>
              <a:t>Overloading Polymorphism</a:t>
            </a:r>
            <a:endParaRPr lang="en-AU" dirty="0"/>
          </a:p>
        </p:txBody>
      </p:sp>
      <p:sp>
        <p:nvSpPr>
          <p:cNvPr id="8" name="Content Placeholder 7">
            <a:extLst>
              <a:ext uri="{FF2B5EF4-FFF2-40B4-BE49-F238E27FC236}">
                <a16:creationId xmlns:a16="http://schemas.microsoft.com/office/drawing/2014/main" id="{A8D1847C-4AD3-1D2C-43B8-828394D9FF0E}"/>
              </a:ext>
            </a:extLst>
          </p:cNvPr>
          <p:cNvSpPr>
            <a:spLocks noGrp="1"/>
          </p:cNvSpPr>
          <p:nvPr>
            <p:ph idx="1"/>
          </p:nvPr>
        </p:nvSpPr>
        <p:spPr/>
        <p:txBody>
          <a:bodyPr>
            <a:normAutofit fontScale="92500" lnSpcReduction="20000"/>
          </a:bodyPr>
          <a:lstStyle/>
          <a:p>
            <a:pPr marL="0" indent="0">
              <a:buNone/>
            </a:pPr>
            <a:r>
              <a:rPr lang="en-US" dirty="0"/>
              <a:t>Overloading occurs when a child (subclass) and/or parent (superclass) have multiple methods with the same name but different parameters (number or type).</a:t>
            </a:r>
          </a:p>
          <a:p>
            <a:pPr marL="0" indent="0">
              <a:buNone/>
            </a:pPr>
            <a:br>
              <a:rPr lang="en-US" dirty="0"/>
            </a:br>
            <a:r>
              <a:rPr lang="en-US" dirty="0"/>
              <a:t>When you call the method, depending on the parameters passed, the corresponding method is executed.</a:t>
            </a:r>
          </a:p>
          <a:p>
            <a:pPr marL="0" indent="0">
              <a:buNone/>
            </a:pPr>
            <a:br>
              <a:rPr lang="en-US" dirty="0"/>
            </a:br>
            <a:r>
              <a:rPr lang="en-US" dirty="0"/>
              <a:t>Because Python is dynamically typed, it does not support overloaded polymorphism, as the last definition of a method overwrites any previous ones.</a:t>
            </a:r>
          </a:p>
          <a:p>
            <a:pPr marL="0" indent="0">
              <a:buNone/>
            </a:pPr>
            <a:endParaRPr lang="en-US" dirty="0"/>
          </a:p>
          <a:p>
            <a:pPr marL="0" indent="0">
              <a:buNone/>
            </a:pPr>
            <a:r>
              <a:rPr lang="en-US" dirty="0">
                <a:hlinkClick r:id="rId2"/>
              </a:rPr>
              <a:t>https://github.com/TempeHS/MicroPython_OOP_Pi_Pico_Mini_Project_Source/blob/main/tutorials/Lecture2.md#overloading-polymorphism</a:t>
            </a:r>
            <a:endParaRPr lang="en-US" dirty="0"/>
          </a:p>
          <a:p>
            <a:pPr marL="0" indent="0">
              <a:buNone/>
            </a:pPr>
            <a:endParaRPr lang="en-AU" dirty="0"/>
          </a:p>
        </p:txBody>
      </p:sp>
    </p:spTree>
    <p:extLst>
      <p:ext uri="{BB962C8B-B14F-4D97-AF65-F5344CB8AC3E}">
        <p14:creationId xmlns:p14="http://schemas.microsoft.com/office/powerpoint/2010/main" val="11758228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A179642-EA8A-3ADF-9E0E-56E7F6E9C340}"/>
              </a:ext>
            </a:extLst>
          </p:cNvPr>
          <p:cNvSpPr>
            <a:spLocks noGrp="1"/>
          </p:cNvSpPr>
          <p:nvPr>
            <p:ph type="title"/>
          </p:nvPr>
        </p:nvSpPr>
        <p:spPr/>
        <p:txBody>
          <a:bodyPr/>
          <a:lstStyle/>
          <a:p>
            <a:r>
              <a:rPr lang="en-AU" dirty="0"/>
              <a:t>Today</a:t>
            </a:r>
          </a:p>
        </p:txBody>
      </p:sp>
      <p:sp>
        <p:nvSpPr>
          <p:cNvPr id="6" name="Content Placeholder 5">
            <a:extLst>
              <a:ext uri="{FF2B5EF4-FFF2-40B4-BE49-F238E27FC236}">
                <a16:creationId xmlns:a16="http://schemas.microsoft.com/office/drawing/2014/main" id="{1E0B453A-CD21-CEA9-19F5-A9097CDD28B8}"/>
              </a:ext>
            </a:extLst>
          </p:cNvPr>
          <p:cNvSpPr>
            <a:spLocks noGrp="1"/>
          </p:cNvSpPr>
          <p:nvPr>
            <p:ph idx="1"/>
          </p:nvPr>
        </p:nvSpPr>
        <p:spPr/>
        <p:txBody>
          <a:bodyPr/>
          <a:lstStyle/>
          <a:p>
            <a:r>
              <a:rPr lang="en-AU" dirty="0"/>
              <a:t>Overriding Polymorphism</a:t>
            </a:r>
          </a:p>
          <a:p>
            <a:r>
              <a:rPr lang="en-AU" dirty="0"/>
              <a:t>DRY</a:t>
            </a:r>
          </a:p>
          <a:p>
            <a:r>
              <a:rPr lang="en-AU" dirty="0"/>
              <a:t>Encapsulation</a:t>
            </a:r>
          </a:p>
          <a:p>
            <a:r>
              <a:rPr lang="en-AU" dirty="0"/>
              <a:t>Setters &amp; Getters</a:t>
            </a:r>
          </a:p>
          <a:p>
            <a:r>
              <a:rPr lang="en-AU" dirty="0"/>
              <a:t>Overloading Polymorphism</a:t>
            </a:r>
          </a:p>
        </p:txBody>
      </p:sp>
    </p:spTree>
    <p:extLst>
      <p:ext uri="{BB962C8B-B14F-4D97-AF65-F5344CB8AC3E}">
        <p14:creationId xmlns:p14="http://schemas.microsoft.com/office/powerpoint/2010/main" val="36350140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6EBD5BC-A418-B3D5-F3BE-15BADC7685D9}"/>
              </a:ext>
            </a:extLst>
          </p:cNvPr>
          <p:cNvSpPr>
            <a:spLocks noGrp="1"/>
          </p:cNvSpPr>
          <p:nvPr>
            <p:ph type="title"/>
          </p:nvPr>
        </p:nvSpPr>
        <p:spPr/>
        <p:txBody>
          <a:bodyPr/>
          <a:lstStyle/>
          <a:p>
            <a:r>
              <a:rPr lang="en-AU" dirty="0"/>
              <a:t>Overriding Polymorphism</a:t>
            </a:r>
          </a:p>
        </p:txBody>
      </p:sp>
      <p:sp>
        <p:nvSpPr>
          <p:cNvPr id="6" name="Content Placeholder 5">
            <a:extLst>
              <a:ext uri="{FF2B5EF4-FFF2-40B4-BE49-F238E27FC236}">
                <a16:creationId xmlns:a16="http://schemas.microsoft.com/office/drawing/2014/main" id="{95A9DC49-463E-4EFF-BD3E-E4AEF9DAF757}"/>
              </a:ext>
            </a:extLst>
          </p:cNvPr>
          <p:cNvSpPr>
            <a:spLocks noGrp="1"/>
          </p:cNvSpPr>
          <p:nvPr>
            <p:ph idx="1"/>
          </p:nvPr>
        </p:nvSpPr>
        <p:spPr/>
        <p:txBody>
          <a:bodyPr>
            <a:normAutofit lnSpcReduction="10000"/>
          </a:bodyPr>
          <a:lstStyle/>
          <a:p>
            <a:pPr marL="0" indent="0">
              <a:buNone/>
            </a:pPr>
            <a:r>
              <a:rPr lang="en-US" dirty="0"/>
              <a:t>Polymorphism Overriding occurs when a child class (subclass) provides a new implementation for a method it inherits from its parent class (superclass).</a:t>
            </a:r>
          </a:p>
          <a:p>
            <a:pPr marL="0" indent="0">
              <a:buNone/>
            </a:pPr>
            <a:br>
              <a:rPr lang="en-US" dirty="0"/>
            </a:br>
            <a:r>
              <a:rPr lang="en-US" dirty="0"/>
              <a:t>The method in the child class has the same name and parameters as the one in the parent class. When the method is called on an object of the child class, Python (or any object-oriented language) uses the child’s version—even if the object is referenced using the parent type.</a:t>
            </a:r>
          </a:p>
          <a:p>
            <a:pPr marL="0" indent="0">
              <a:buNone/>
            </a:pPr>
            <a:endParaRPr lang="en-US" dirty="0"/>
          </a:p>
          <a:p>
            <a:pPr marL="0" indent="0">
              <a:buNone/>
            </a:pPr>
            <a:r>
              <a:rPr lang="en-US" b="1" dirty="0"/>
              <a:t>Run: v05.py </a:t>
            </a:r>
          </a:p>
          <a:p>
            <a:endParaRPr lang="en-AU" dirty="0"/>
          </a:p>
        </p:txBody>
      </p:sp>
    </p:spTree>
    <p:extLst>
      <p:ext uri="{BB962C8B-B14F-4D97-AF65-F5344CB8AC3E}">
        <p14:creationId xmlns:p14="http://schemas.microsoft.com/office/powerpoint/2010/main" val="26283387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4C040-0011-B132-BBB4-963A422BA42C}"/>
              </a:ext>
            </a:extLst>
          </p:cNvPr>
          <p:cNvSpPr>
            <a:spLocks noGrp="1"/>
          </p:cNvSpPr>
          <p:nvPr>
            <p:ph type="title"/>
          </p:nvPr>
        </p:nvSpPr>
        <p:spPr/>
        <p:txBody>
          <a:bodyPr/>
          <a:lstStyle/>
          <a:p>
            <a:r>
              <a:rPr lang="en-AU" dirty="0" err="1"/>
              <a:t>Led_Light</a:t>
            </a:r>
            <a:r>
              <a:rPr lang="en-AU" dirty="0"/>
              <a:t> Class Attributes</a:t>
            </a:r>
          </a:p>
        </p:txBody>
      </p:sp>
      <p:sp>
        <p:nvSpPr>
          <p:cNvPr id="3" name="Content Placeholder 2">
            <a:extLst>
              <a:ext uri="{FF2B5EF4-FFF2-40B4-BE49-F238E27FC236}">
                <a16:creationId xmlns:a16="http://schemas.microsoft.com/office/drawing/2014/main" id="{10BF6715-B6F1-BE80-23EB-752BDCA181D5}"/>
              </a:ext>
            </a:extLst>
          </p:cNvPr>
          <p:cNvSpPr>
            <a:spLocks noGrp="1"/>
          </p:cNvSpPr>
          <p:nvPr>
            <p:ph idx="1"/>
          </p:nvPr>
        </p:nvSpPr>
        <p:spPr/>
        <p:txBody>
          <a:bodyPr>
            <a:normAutofit/>
          </a:bodyPr>
          <a:lstStyle/>
          <a:p>
            <a:pPr marL="0" indent="0">
              <a:lnSpc>
                <a:spcPct val="100000"/>
              </a:lnSpc>
              <a:spcBef>
                <a:spcPts val="0"/>
              </a:spcBef>
              <a:buNone/>
            </a:pPr>
            <a:r>
              <a:rPr lang="en-AU" sz="2400" dirty="0">
                <a:latin typeface="Consolas" panose="020B0609020204030204" pitchFamily="49" charset="0"/>
                <a:ea typeface="Cascadia Mono SemiLight" panose="020B0609020000020004" pitchFamily="49" charset="0"/>
                <a:cs typeface="Cascadia Mono SemiLight" panose="020B0609020000020004" pitchFamily="49" charset="0"/>
              </a:rPr>
              <a:t>class </a:t>
            </a:r>
            <a:r>
              <a:rPr lang="en-AU" sz="2400" dirty="0" err="1">
                <a:latin typeface="Consolas" panose="020B0609020204030204" pitchFamily="49" charset="0"/>
                <a:ea typeface="Cascadia Mono SemiLight" panose="020B0609020000020004" pitchFamily="49" charset="0"/>
                <a:cs typeface="Cascadia Mono SemiLight" panose="020B0609020000020004" pitchFamily="49" charset="0"/>
              </a:rPr>
              <a:t>Led_Light</a:t>
            </a:r>
            <a:r>
              <a:rPr lang="en-AU" sz="2400" dirty="0">
                <a:latin typeface="Consolas" panose="020B0609020204030204" pitchFamily="49" charset="0"/>
                <a:ea typeface="Cascadia Mono SemiLight" panose="020B0609020000020004" pitchFamily="49" charset="0"/>
                <a:cs typeface="Cascadia Mono SemiLight" panose="020B0609020000020004" pitchFamily="49" charset="0"/>
              </a:rPr>
              <a:t>(Pin):</a:t>
            </a:r>
          </a:p>
          <a:p>
            <a:pPr marL="457200" lvl="1" indent="0">
              <a:lnSpc>
                <a:spcPct val="100000"/>
              </a:lnSpc>
              <a:spcBef>
                <a:spcPts val="0"/>
              </a:spcBef>
              <a:buNone/>
            </a:pPr>
            <a:r>
              <a:rPr lang="en-AU" dirty="0">
                <a:latin typeface="Consolas" panose="020B0609020204030204" pitchFamily="49" charset="0"/>
                <a:ea typeface="Cascadia Mono SemiLight" panose="020B0609020000020004" pitchFamily="49" charset="0"/>
                <a:cs typeface="Cascadia Mono SemiLight" panose="020B0609020000020004" pitchFamily="49" charset="0"/>
              </a:rPr>
              <a:t># child class inherits the parent 'Pin' class</a:t>
            </a:r>
          </a:p>
          <a:p>
            <a:pPr marL="914400" lvl="2" indent="0">
              <a:lnSpc>
                <a:spcPct val="100000"/>
              </a:lnSpc>
              <a:spcBef>
                <a:spcPts val="0"/>
              </a:spcBef>
              <a:buNone/>
            </a:pPr>
            <a:r>
              <a:rPr lang="en-AU" sz="2400" dirty="0">
                <a:latin typeface="Consolas" panose="020B0609020204030204" pitchFamily="49" charset="0"/>
                <a:ea typeface="Cascadia Mono SemiLight" panose="020B0609020000020004" pitchFamily="49" charset="0"/>
                <a:cs typeface="Cascadia Mono SemiLight" panose="020B0609020000020004" pitchFamily="49" charset="0"/>
              </a:rPr>
              <a:t>def __</a:t>
            </a:r>
            <a:r>
              <a:rPr lang="en-AU" sz="2400" dirty="0" err="1">
                <a:latin typeface="Consolas" panose="020B0609020204030204" pitchFamily="49" charset="0"/>
                <a:ea typeface="Cascadia Mono SemiLight" panose="020B0609020000020004" pitchFamily="49" charset="0"/>
                <a:cs typeface="Cascadia Mono SemiLight" panose="020B0609020000020004" pitchFamily="49" charset="0"/>
              </a:rPr>
              <a:t>init</a:t>
            </a:r>
            <a:r>
              <a:rPr lang="en-AU" sz="2400" dirty="0">
                <a:latin typeface="Consolas" panose="020B0609020204030204" pitchFamily="49" charset="0"/>
                <a:ea typeface="Cascadia Mono SemiLight" panose="020B0609020000020004" pitchFamily="49" charset="0"/>
                <a:cs typeface="Cascadia Mono SemiLight" panose="020B0609020000020004" pitchFamily="49" charset="0"/>
              </a:rPr>
              <a:t>__(self, pin, flashing=False, debug=False):</a:t>
            </a:r>
          </a:p>
          <a:p>
            <a:pPr marL="1371600" lvl="3" indent="0">
              <a:lnSpc>
                <a:spcPct val="100000"/>
              </a:lnSpc>
              <a:spcBef>
                <a:spcPts val="0"/>
              </a:spcBef>
              <a:buNone/>
            </a:pPr>
            <a:r>
              <a:rPr lang="en-AU" sz="2400" dirty="0">
                <a:latin typeface="Consolas" panose="020B0609020204030204" pitchFamily="49" charset="0"/>
                <a:ea typeface="Cascadia Mono SemiLight" panose="020B0609020000020004" pitchFamily="49" charset="0"/>
                <a:cs typeface="Cascadia Mono SemiLight" panose="020B0609020000020004" pitchFamily="49" charset="0"/>
              </a:rPr>
              <a:t>super().__</a:t>
            </a:r>
            <a:r>
              <a:rPr lang="en-AU" sz="2400" dirty="0" err="1">
                <a:latin typeface="Consolas" panose="020B0609020204030204" pitchFamily="49" charset="0"/>
                <a:ea typeface="Cascadia Mono SemiLight" panose="020B0609020000020004" pitchFamily="49" charset="0"/>
                <a:cs typeface="Cascadia Mono SemiLight" panose="020B0609020000020004" pitchFamily="49" charset="0"/>
              </a:rPr>
              <a:t>init</a:t>
            </a:r>
            <a:r>
              <a:rPr lang="en-AU" sz="2400" dirty="0">
                <a:latin typeface="Consolas" panose="020B0609020204030204" pitchFamily="49" charset="0"/>
                <a:ea typeface="Cascadia Mono SemiLight" panose="020B0609020000020004" pitchFamily="49" charset="0"/>
                <a:cs typeface="Cascadia Mono SemiLight" panose="020B0609020000020004" pitchFamily="49" charset="0"/>
              </a:rPr>
              <a:t>__(pin, </a:t>
            </a:r>
            <a:r>
              <a:rPr lang="en-AU" sz="2400" dirty="0" err="1">
                <a:latin typeface="Consolas" panose="020B0609020204030204" pitchFamily="49" charset="0"/>
                <a:ea typeface="Cascadia Mono SemiLight" panose="020B0609020000020004" pitchFamily="49" charset="0"/>
                <a:cs typeface="Cascadia Mono SemiLight" panose="020B0609020000020004" pitchFamily="49" charset="0"/>
              </a:rPr>
              <a:t>Pin.OUT</a:t>
            </a:r>
            <a:r>
              <a:rPr lang="en-AU" sz="2400" dirty="0">
                <a:latin typeface="Consolas" panose="020B0609020204030204" pitchFamily="49" charset="0"/>
                <a:ea typeface="Cascadia Mono SemiLight" panose="020B0609020000020004" pitchFamily="49" charset="0"/>
                <a:cs typeface="Cascadia Mono SemiLight" panose="020B0609020000020004" pitchFamily="49" charset="0"/>
              </a:rPr>
              <a:t>)</a:t>
            </a:r>
          </a:p>
          <a:p>
            <a:pPr marL="1371600" lvl="3" indent="0">
              <a:lnSpc>
                <a:spcPct val="100000"/>
              </a:lnSpc>
              <a:spcBef>
                <a:spcPts val="0"/>
              </a:spcBef>
              <a:buNone/>
            </a:pPr>
            <a:r>
              <a:rPr lang="en-AU" sz="2400" dirty="0" err="1">
                <a:latin typeface="Consolas" panose="020B0609020204030204" pitchFamily="49" charset="0"/>
                <a:ea typeface="Cascadia Mono SemiLight" panose="020B0609020000020004" pitchFamily="49" charset="0"/>
                <a:cs typeface="Cascadia Mono SemiLight" panose="020B0609020000020004" pitchFamily="49" charset="0"/>
              </a:rPr>
              <a:t>self.__debug</a:t>
            </a:r>
            <a:r>
              <a:rPr lang="en-AU" sz="2400" dirty="0">
                <a:latin typeface="Consolas" panose="020B0609020204030204" pitchFamily="49" charset="0"/>
                <a:ea typeface="Cascadia Mono SemiLight" panose="020B0609020000020004" pitchFamily="49" charset="0"/>
                <a:cs typeface="Cascadia Mono SemiLight" panose="020B0609020000020004" pitchFamily="49" charset="0"/>
              </a:rPr>
              <a:t> = debug</a:t>
            </a:r>
          </a:p>
          <a:p>
            <a:pPr marL="1371600" lvl="3" indent="0">
              <a:lnSpc>
                <a:spcPct val="100000"/>
              </a:lnSpc>
              <a:spcBef>
                <a:spcPts val="0"/>
              </a:spcBef>
              <a:buNone/>
            </a:pPr>
            <a:r>
              <a:rPr lang="en-AU" sz="2400" dirty="0" err="1">
                <a:latin typeface="Consolas" panose="020B0609020204030204" pitchFamily="49" charset="0"/>
                <a:ea typeface="Cascadia Mono SemiLight" panose="020B0609020000020004" pitchFamily="49" charset="0"/>
                <a:cs typeface="Cascadia Mono SemiLight" panose="020B0609020000020004" pitchFamily="49" charset="0"/>
              </a:rPr>
              <a:t>self.__pin</a:t>
            </a:r>
            <a:r>
              <a:rPr lang="en-AU" sz="2400" dirty="0">
                <a:latin typeface="Consolas" panose="020B0609020204030204" pitchFamily="49" charset="0"/>
                <a:ea typeface="Cascadia Mono SemiLight" panose="020B0609020000020004" pitchFamily="49" charset="0"/>
                <a:cs typeface="Cascadia Mono SemiLight" panose="020B0609020000020004" pitchFamily="49" charset="0"/>
              </a:rPr>
              <a:t> = pin</a:t>
            </a:r>
          </a:p>
          <a:p>
            <a:pPr marL="1371600" lvl="3" indent="0">
              <a:lnSpc>
                <a:spcPct val="100000"/>
              </a:lnSpc>
              <a:spcBef>
                <a:spcPts val="0"/>
              </a:spcBef>
              <a:buNone/>
            </a:pPr>
            <a:r>
              <a:rPr lang="en-AU" sz="2400" dirty="0" err="1">
                <a:latin typeface="Consolas" panose="020B0609020204030204" pitchFamily="49" charset="0"/>
                <a:ea typeface="Cascadia Mono SemiLight" panose="020B0609020000020004" pitchFamily="49" charset="0"/>
                <a:cs typeface="Cascadia Mono SemiLight" panose="020B0609020000020004" pitchFamily="49" charset="0"/>
              </a:rPr>
              <a:t>self.__flashing</a:t>
            </a:r>
            <a:r>
              <a:rPr lang="en-AU" sz="2400" dirty="0">
                <a:latin typeface="Consolas" panose="020B0609020204030204" pitchFamily="49" charset="0"/>
                <a:ea typeface="Cascadia Mono SemiLight" panose="020B0609020000020004" pitchFamily="49" charset="0"/>
                <a:cs typeface="Cascadia Mono SemiLight" panose="020B0609020000020004" pitchFamily="49" charset="0"/>
              </a:rPr>
              <a:t> = flashing</a:t>
            </a:r>
          </a:p>
        </p:txBody>
      </p:sp>
    </p:spTree>
    <p:extLst>
      <p:ext uri="{BB962C8B-B14F-4D97-AF65-F5344CB8AC3E}">
        <p14:creationId xmlns:p14="http://schemas.microsoft.com/office/powerpoint/2010/main" val="42868239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F0F0F-94A6-311A-0249-1FFA06520973}"/>
              </a:ext>
            </a:extLst>
          </p:cNvPr>
          <p:cNvSpPr>
            <a:spLocks noGrp="1"/>
          </p:cNvSpPr>
          <p:nvPr>
            <p:ph type="title"/>
          </p:nvPr>
        </p:nvSpPr>
        <p:spPr/>
        <p:txBody>
          <a:bodyPr/>
          <a:lstStyle/>
          <a:p>
            <a:r>
              <a:rPr lang="en-AU" dirty="0"/>
              <a:t>Overriding .on() method</a:t>
            </a:r>
          </a:p>
        </p:txBody>
      </p:sp>
      <p:sp>
        <p:nvSpPr>
          <p:cNvPr id="7" name="Content Placeholder 6">
            <a:extLst>
              <a:ext uri="{FF2B5EF4-FFF2-40B4-BE49-F238E27FC236}">
                <a16:creationId xmlns:a16="http://schemas.microsoft.com/office/drawing/2014/main" id="{E75A7C68-4B9E-4E7E-FB13-CB85812E84E8}"/>
              </a:ext>
            </a:extLst>
          </p:cNvPr>
          <p:cNvSpPr>
            <a:spLocks noGrp="1"/>
          </p:cNvSpPr>
          <p:nvPr>
            <p:ph idx="1"/>
          </p:nvPr>
        </p:nvSpPr>
        <p:spPr/>
        <p:txBody>
          <a:bodyPr/>
          <a:lstStyle/>
          <a:p>
            <a:pPr marL="0" indent="0">
              <a:lnSpc>
                <a:spcPct val="100000"/>
              </a:lnSpc>
              <a:spcBef>
                <a:spcPts val="0"/>
              </a:spcBef>
              <a:buNone/>
            </a:pPr>
            <a:r>
              <a:rPr lang="en-US" sz="2400" dirty="0">
                <a:latin typeface="Consolas" panose="020B0609020204030204" pitchFamily="49" charset="0"/>
              </a:rPr>
              <a:t>def on(self):</a:t>
            </a:r>
          </a:p>
          <a:p>
            <a:pPr marL="0" indent="0">
              <a:lnSpc>
                <a:spcPct val="100000"/>
              </a:lnSpc>
              <a:spcBef>
                <a:spcPts val="0"/>
              </a:spcBef>
              <a:buNone/>
            </a:pPr>
            <a:r>
              <a:rPr lang="en-US" sz="2400" dirty="0">
                <a:latin typeface="Consolas" panose="020B0609020204030204" pitchFamily="49" charset="0"/>
              </a:rPr>
              <a:t># method overriding polymorphism</a:t>
            </a:r>
          </a:p>
          <a:p>
            <a:pPr marL="457200" lvl="1" indent="0">
              <a:lnSpc>
                <a:spcPct val="100000"/>
              </a:lnSpc>
              <a:spcBef>
                <a:spcPts val="0"/>
              </a:spcBef>
              <a:buNone/>
            </a:pPr>
            <a:r>
              <a:rPr lang="en-US" dirty="0" err="1">
                <a:latin typeface="Consolas" panose="020B0609020204030204" pitchFamily="49" charset="0"/>
              </a:rPr>
              <a:t>self.high</a:t>
            </a:r>
            <a:r>
              <a:rPr lang="en-US" dirty="0">
                <a:latin typeface="Consolas" panose="020B0609020204030204" pitchFamily="49" charset="0"/>
              </a:rPr>
              <a:t>()</a:t>
            </a:r>
          </a:p>
          <a:p>
            <a:pPr marL="457200" lvl="1" indent="0">
              <a:lnSpc>
                <a:spcPct val="100000"/>
              </a:lnSpc>
              <a:spcBef>
                <a:spcPts val="0"/>
              </a:spcBef>
              <a:buNone/>
            </a:pPr>
            <a:r>
              <a:rPr lang="en-US" dirty="0">
                <a:latin typeface="Consolas" panose="020B0609020204030204" pitchFamily="49" charset="0"/>
              </a:rPr>
              <a:t>if </a:t>
            </a:r>
            <a:r>
              <a:rPr lang="en-US" dirty="0" err="1">
                <a:latin typeface="Consolas" panose="020B0609020204030204" pitchFamily="49" charset="0"/>
              </a:rPr>
              <a:t>self.__debug</a:t>
            </a:r>
            <a:r>
              <a:rPr lang="en-US" dirty="0">
                <a:latin typeface="Consolas" panose="020B0609020204030204" pitchFamily="49" charset="0"/>
              </a:rPr>
              <a:t>:</a:t>
            </a:r>
          </a:p>
          <a:p>
            <a:pPr marL="914400" lvl="2" indent="0">
              <a:lnSpc>
                <a:spcPct val="100000"/>
              </a:lnSpc>
              <a:spcBef>
                <a:spcPts val="0"/>
              </a:spcBef>
              <a:buNone/>
            </a:pPr>
            <a:r>
              <a:rPr lang="en-US" sz="2400" dirty="0">
                <a:latin typeface="Consolas" panose="020B0609020204030204" pitchFamily="49" charset="0"/>
              </a:rPr>
              <a:t>print(</a:t>
            </a:r>
            <a:r>
              <a:rPr lang="en-US" sz="2400" dirty="0" err="1">
                <a:latin typeface="Consolas" panose="020B0609020204030204" pitchFamily="49" charset="0"/>
              </a:rPr>
              <a:t>f"LED</a:t>
            </a:r>
            <a:r>
              <a:rPr lang="en-US" sz="2400" dirty="0">
                <a:latin typeface="Consolas" panose="020B0609020204030204" pitchFamily="49" charset="0"/>
              </a:rPr>
              <a:t> connected to Pin {</a:t>
            </a:r>
            <a:r>
              <a:rPr lang="en-US" sz="2400" dirty="0" err="1">
                <a:latin typeface="Consolas" panose="020B0609020204030204" pitchFamily="49" charset="0"/>
              </a:rPr>
              <a:t>self.__pin</a:t>
            </a:r>
            <a:r>
              <a:rPr lang="en-US" sz="2400" dirty="0">
                <a:latin typeface="Consolas" panose="020B0609020204030204" pitchFamily="49" charset="0"/>
              </a:rPr>
              <a:t>} is high")</a:t>
            </a:r>
          </a:p>
          <a:p>
            <a:pPr marL="0" indent="0">
              <a:buNone/>
            </a:pPr>
            <a:endParaRPr lang="en-AU" dirty="0"/>
          </a:p>
        </p:txBody>
      </p:sp>
    </p:spTree>
    <p:extLst>
      <p:ext uri="{BB962C8B-B14F-4D97-AF65-F5344CB8AC3E}">
        <p14:creationId xmlns:p14="http://schemas.microsoft.com/office/powerpoint/2010/main" val="9614516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8FE78-CE9D-05F7-1341-B24BEE8D807C}"/>
              </a:ext>
            </a:extLst>
          </p:cNvPr>
          <p:cNvSpPr>
            <a:spLocks noGrp="1"/>
          </p:cNvSpPr>
          <p:nvPr>
            <p:ph type="title"/>
          </p:nvPr>
        </p:nvSpPr>
        <p:spPr/>
        <p:txBody>
          <a:bodyPr/>
          <a:lstStyle/>
          <a:p>
            <a:r>
              <a:rPr lang="en-AU" dirty="0"/>
              <a:t>Overriding .off() method</a:t>
            </a:r>
          </a:p>
        </p:txBody>
      </p:sp>
      <p:sp>
        <p:nvSpPr>
          <p:cNvPr id="3" name="Content Placeholder 2">
            <a:extLst>
              <a:ext uri="{FF2B5EF4-FFF2-40B4-BE49-F238E27FC236}">
                <a16:creationId xmlns:a16="http://schemas.microsoft.com/office/drawing/2014/main" id="{F5DB6176-67EB-F1D4-A5F6-3523A9B2DC7E}"/>
              </a:ext>
            </a:extLst>
          </p:cNvPr>
          <p:cNvSpPr>
            <a:spLocks noGrp="1"/>
          </p:cNvSpPr>
          <p:nvPr>
            <p:ph idx="1"/>
          </p:nvPr>
        </p:nvSpPr>
        <p:spPr/>
        <p:txBody>
          <a:bodyPr/>
          <a:lstStyle/>
          <a:p>
            <a:pPr marL="0" indent="0">
              <a:lnSpc>
                <a:spcPct val="100000"/>
              </a:lnSpc>
              <a:spcBef>
                <a:spcPts val="0"/>
              </a:spcBef>
              <a:buNone/>
            </a:pPr>
            <a:r>
              <a:rPr lang="en-US" sz="2400" dirty="0">
                <a:latin typeface="Consolas" panose="020B0609020204030204" pitchFamily="49" charset="0"/>
              </a:rPr>
              <a:t>def off(self):</a:t>
            </a:r>
          </a:p>
          <a:p>
            <a:pPr marL="0" indent="0">
              <a:lnSpc>
                <a:spcPct val="100000"/>
              </a:lnSpc>
              <a:spcBef>
                <a:spcPts val="0"/>
              </a:spcBef>
              <a:buNone/>
            </a:pPr>
            <a:r>
              <a:rPr lang="en-US" sz="2400" dirty="0">
                <a:latin typeface="Consolas" panose="020B0609020204030204" pitchFamily="49" charset="0"/>
              </a:rPr>
              <a:t># method overriding polymorphism of the parent class</a:t>
            </a:r>
          </a:p>
          <a:p>
            <a:pPr marL="457200" lvl="1" indent="0">
              <a:lnSpc>
                <a:spcPct val="100000"/>
              </a:lnSpc>
              <a:spcBef>
                <a:spcPts val="0"/>
              </a:spcBef>
              <a:buNone/>
            </a:pPr>
            <a:r>
              <a:rPr lang="en-US" dirty="0" err="1">
                <a:latin typeface="Consolas" panose="020B0609020204030204" pitchFamily="49" charset="0"/>
              </a:rPr>
              <a:t>self.low</a:t>
            </a:r>
            <a:r>
              <a:rPr lang="en-US" dirty="0">
                <a:latin typeface="Consolas" panose="020B0609020204030204" pitchFamily="49" charset="0"/>
              </a:rPr>
              <a:t>()</a:t>
            </a:r>
          </a:p>
          <a:p>
            <a:pPr marL="457200" lvl="1" indent="0">
              <a:lnSpc>
                <a:spcPct val="100000"/>
              </a:lnSpc>
              <a:spcBef>
                <a:spcPts val="0"/>
              </a:spcBef>
              <a:buNone/>
            </a:pPr>
            <a:r>
              <a:rPr lang="en-US" dirty="0">
                <a:latin typeface="Consolas" panose="020B0609020204030204" pitchFamily="49" charset="0"/>
              </a:rPr>
              <a:t>if </a:t>
            </a:r>
            <a:r>
              <a:rPr lang="en-US" dirty="0" err="1">
                <a:latin typeface="Consolas" panose="020B0609020204030204" pitchFamily="49" charset="0"/>
              </a:rPr>
              <a:t>self.__debug</a:t>
            </a:r>
            <a:r>
              <a:rPr lang="en-US" dirty="0">
                <a:latin typeface="Consolas" panose="020B0609020204030204" pitchFamily="49" charset="0"/>
              </a:rPr>
              <a:t>:</a:t>
            </a:r>
          </a:p>
          <a:p>
            <a:pPr marL="914400" lvl="2" indent="0">
              <a:lnSpc>
                <a:spcPct val="100000"/>
              </a:lnSpc>
              <a:spcBef>
                <a:spcPts val="0"/>
              </a:spcBef>
              <a:buNone/>
            </a:pPr>
            <a:r>
              <a:rPr lang="en-US" sz="2400" dirty="0">
                <a:latin typeface="Consolas" panose="020B0609020204030204" pitchFamily="49" charset="0"/>
              </a:rPr>
              <a:t>print(</a:t>
            </a:r>
            <a:r>
              <a:rPr lang="en-US" sz="2400" dirty="0" err="1">
                <a:latin typeface="Consolas" panose="020B0609020204030204" pitchFamily="49" charset="0"/>
              </a:rPr>
              <a:t>f"LED</a:t>
            </a:r>
            <a:r>
              <a:rPr lang="en-US" sz="2400" dirty="0">
                <a:latin typeface="Consolas" panose="020B0609020204030204" pitchFamily="49" charset="0"/>
              </a:rPr>
              <a:t> connected to Pin {</a:t>
            </a:r>
            <a:r>
              <a:rPr lang="en-US" sz="2400" dirty="0" err="1">
                <a:latin typeface="Consolas" panose="020B0609020204030204" pitchFamily="49" charset="0"/>
              </a:rPr>
              <a:t>self.__pin</a:t>
            </a:r>
            <a:r>
              <a:rPr lang="en-US" sz="2400" dirty="0">
                <a:latin typeface="Consolas" panose="020B0609020204030204" pitchFamily="49" charset="0"/>
              </a:rPr>
              <a:t>} is low")</a:t>
            </a:r>
          </a:p>
          <a:p>
            <a:pPr marL="0" indent="0">
              <a:buNone/>
            </a:pPr>
            <a:endParaRPr lang="en-AU" dirty="0"/>
          </a:p>
        </p:txBody>
      </p:sp>
    </p:spTree>
    <p:extLst>
      <p:ext uri="{BB962C8B-B14F-4D97-AF65-F5344CB8AC3E}">
        <p14:creationId xmlns:p14="http://schemas.microsoft.com/office/powerpoint/2010/main" val="40872789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3F1B1-C58D-62C1-ECB0-134E164A2C7F}"/>
              </a:ext>
            </a:extLst>
          </p:cNvPr>
          <p:cNvSpPr>
            <a:spLocks noGrp="1"/>
          </p:cNvSpPr>
          <p:nvPr>
            <p:ph type="title"/>
          </p:nvPr>
        </p:nvSpPr>
        <p:spPr/>
        <p:txBody>
          <a:bodyPr/>
          <a:lstStyle/>
          <a:p>
            <a:r>
              <a:rPr lang="en-AU" dirty="0"/>
              <a:t>Instantiate &amp; test </a:t>
            </a:r>
          </a:p>
        </p:txBody>
      </p:sp>
      <p:sp>
        <p:nvSpPr>
          <p:cNvPr id="3" name="Content Placeholder 2">
            <a:extLst>
              <a:ext uri="{FF2B5EF4-FFF2-40B4-BE49-F238E27FC236}">
                <a16:creationId xmlns:a16="http://schemas.microsoft.com/office/drawing/2014/main" id="{E67D8705-E839-93D0-8DD3-D8B264503D3A}"/>
              </a:ext>
            </a:extLst>
          </p:cNvPr>
          <p:cNvSpPr>
            <a:spLocks noGrp="1"/>
          </p:cNvSpPr>
          <p:nvPr>
            <p:ph idx="1"/>
          </p:nvPr>
        </p:nvSpPr>
        <p:spPr/>
        <p:txBody>
          <a:bodyPr>
            <a:normAutofit/>
          </a:bodyPr>
          <a:lstStyle/>
          <a:p>
            <a:pPr marL="0" indent="0">
              <a:lnSpc>
                <a:spcPct val="100000"/>
              </a:lnSpc>
              <a:spcBef>
                <a:spcPts val="0"/>
              </a:spcBef>
              <a:buNone/>
            </a:pPr>
            <a:r>
              <a:rPr lang="en-US" sz="2400" dirty="0">
                <a:latin typeface="Consolas" panose="020B0609020204030204" pitchFamily="49" charset="0"/>
              </a:rPr>
              <a:t>from machine import Pin</a:t>
            </a:r>
          </a:p>
          <a:p>
            <a:pPr marL="0" indent="0">
              <a:lnSpc>
                <a:spcPct val="100000"/>
              </a:lnSpc>
              <a:spcBef>
                <a:spcPts val="0"/>
              </a:spcBef>
              <a:buNone/>
            </a:pPr>
            <a:r>
              <a:rPr lang="en-US" sz="2400" dirty="0">
                <a:latin typeface="Consolas" panose="020B0609020204030204" pitchFamily="49" charset="0"/>
              </a:rPr>
              <a:t>from time import sleep</a:t>
            </a:r>
          </a:p>
          <a:p>
            <a:pPr marL="0" indent="0">
              <a:lnSpc>
                <a:spcPct val="100000"/>
              </a:lnSpc>
              <a:spcBef>
                <a:spcPts val="0"/>
              </a:spcBef>
              <a:buNone/>
            </a:pPr>
            <a:endParaRPr lang="en-US" sz="2400" dirty="0">
              <a:latin typeface="Consolas" panose="020B0609020204030204" pitchFamily="49" charset="0"/>
            </a:endParaRPr>
          </a:p>
          <a:p>
            <a:pPr marL="0" indent="0">
              <a:lnSpc>
                <a:spcPct val="100000"/>
              </a:lnSpc>
              <a:spcBef>
                <a:spcPts val="0"/>
              </a:spcBef>
              <a:buNone/>
            </a:pPr>
            <a:r>
              <a:rPr lang="en-US" sz="2400" dirty="0" err="1">
                <a:latin typeface="Consolas" panose="020B0609020204030204" pitchFamily="49" charset="0"/>
              </a:rPr>
              <a:t>red_light</a:t>
            </a:r>
            <a:r>
              <a:rPr lang="en-US" sz="2400" dirty="0">
                <a:latin typeface="Consolas" panose="020B0609020204030204" pitchFamily="49" charset="0"/>
              </a:rPr>
              <a:t> = </a:t>
            </a:r>
            <a:r>
              <a:rPr lang="en-US" sz="2400" dirty="0" err="1">
                <a:latin typeface="Consolas" panose="020B0609020204030204" pitchFamily="49" charset="0"/>
              </a:rPr>
              <a:t>Led_Light</a:t>
            </a:r>
            <a:r>
              <a:rPr lang="en-US" sz="2400" dirty="0">
                <a:latin typeface="Consolas" panose="020B0609020204030204" pitchFamily="49" charset="0"/>
              </a:rPr>
              <a:t>(3)</a:t>
            </a:r>
          </a:p>
          <a:p>
            <a:pPr marL="0" indent="0">
              <a:lnSpc>
                <a:spcPct val="100000"/>
              </a:lnSpc>
              <a:spcBef>
                <a:spcPts val="0"/>
              </a:spcBef>
              <a:buNone/>
            </a:pPr>
            <a:br>
              <a:rPr lang="en-US" sz="2400" dirty="0">
                <a:latin typeface="Consolas" panose="020B0609020204030204" pitchFamily="49" charset="0"/>
              </a:rPr>
            </a:br>
            <a:r>
              <a:rPr lang="en-US" sz="2400" dirty="0">
                <a:latin typeface="Consolas" panose="020B0609020204030204" pitchFamily="49" charset="0"/>
              </a:rPr>
              <a:t>while True:</a:t>
            </a:r>
          </a:p>
          <a:p>
            <a:pPr marL="457200" lvl="1" indent="0">
              <a:lnSpc>
                <a:spcPct val="100000"/>
              </a:lnSpc>
              <a:spcBef>
                <a:spcPts val="0"/>
              </a:spcBef>
              <a:buNone/>
            </a:pPr>
            <a:r>
              <a:rPr lang="en-US" dirty="0" err="1">
                <a:latin typeface="Consolas" panose="020B0609020204030204" pitchFamily="49" charset="0"/>
              </a:rPr>
              <a:t>red_light.on</a:t>
            </a:r>
            <a:r>
              <a:rPr lang="en-US" dirty="0">
                <a:latin typeface="Consolas" panose="020B0609020204030204" pitchFamily="49" charset="0"/>
              </a:rPr>
              <a:t>()</a:t>
            </a:r>
          </a:p>
          <a:p>
            <a:pPr marL="457200" lvl="1" indent="0">
              <a:lnSpc>
                <a:spcPct val="100000"/>
              </a:lnSpc>
              <a:spcBef>
                <a:spcPts val="0"/>
              </a:spcBef>
              <a:buNone/>
            </a:pPr>
            <a:r>
              <a:rPr lang="en-US" dirty="0">
                <a:latin typeface="Consolas" panose="020B0609020204030204" pitchFamily="49" charset="0"/>
              </a:rPr>
              <a:t>sleep(1)</a:t>
            </a:r>
          </a:p>
          <a:p>
            <a:pPr marL="457200" lvl="1" indent="0">
              <a:lnSpc>
                <a:spcPct val="100000"/>
              </a:lnSpc>
              <a:spcBef>
                <a:spcPts val="0"/>
              </a:spcBef>
              <a:buNone/>
            </a:pPr>
            <a:r>
              <a:rPr lang="en-US" dirty="0" err="1">
                <a:latin typeface="Consolas" panose="020B0609020204030204" pitchFamily="49" charset="0"/>
              </a:rPr>
              <a:t>red_light.off</a:t>
            </a:r>
            <a:r>
              <a:rPr lang="en-US" dirty="0">
                <a:latin typeface="Consolas" panose="020B0609020204030204" pitchFamily="49" charset="0"/>
              </a:rPr>
              <a:t>()</a:t>
            </a:r>
          </a:p>
          <a:p>
            <a:pPr marL="457200" lvl="1" indent="0">
              <a:lnSpc>
                <a:spcPct val="100000"/>
              </a:lnSpc>
              <a:spcBef>
                <a:spcPts val="0"/>
              </a:spcBef>
              <a:buNone/>
            </a:pPr>
            <a:r>
              <a:rPr lang="en-US" dirty="0">
                <a:latin typeface="Consolas" panose="020B0609020204030204" pitchFamily="49" charset="0"/>
              </a:rPr>
              <a:t>sleep(1)</a:t>
            </a:r>
          </a:p>
          <a:p>
            <a:pPr marL="0" indent="0">
              <a:buNone/>
            </a:pPr>
            <a:endParaRPr lang="en-AU" dirty="0"/>
          </a:p>
        </p:txBody>
      </p:sp>
    </p:spTree>
    <p:extLst>
      <p:ext uri="{BB962C8B-B14F-4D97-AF65-F5344CB8AC3E}">
        <p14:creationId xmlns:p14="http://schemas.microsoft.com/office/powerpoint/2010/main" val="16615846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29727-E3FA-AF1A-55BE-F069FFAE1D62}"/>
              </a:ext>
            </a:extLst>
          </p:cNvPr>
          <p:cNvSpPr>
            <a:spLocks noGrp="1"/>
          </p:cNvSpPr>
          <p:nvPr>
            <p:ph type="title"/>
          </p:nvPr>
        </p:nvSpPr>
        <p:spPr/>
        <p:txBody>
          <a:bodyPr/>
          <a:lstStyle/>
          <a:p>
            <a:r>
              <a:rPr lang="en-AU" dirty="0"/>
              <a:t>Overriding .toggle() method</a:t>
            </a:r>
          </a:p>
        </p:txBody>
      </p:sp>
      <p:sp>
        <p:nvSpPr>
          <p:cNvPr id="3" name="Content Placeholder 2">
            <a:extLst>
              <a:ext uri="{FF2B5EF4-FFF2-40B4-BE49-F238E27FC236}">
                <a16:creationId xmlns:a16="http://schemas.microsoft.com/office/drawing/2014/main" id="{CE2DE590-1B3C-1373-C116-1BE0B279E63A}"/>
              </a:ext>
            </a:extLst>
          </p:cNvPr>
          <p:cNvSpPr>
            <a:spLocks noGrp="1"/>
          </p:cNvSpPr>
          <p:nvPr>
            <p:ph idx="1"/>
          </p:nvPr>
        </p:nvSpPr>
        <p:spPr/>
        <p:txBody>
          <a:bodyPr/>
          <a:lstStyle/>
          <a:p>
            <a:pPr marL="0" indent="0">
              <a:lnSpc>
                <a:spcPct val="100000"/>
              </a:lnSpc>
              <a:spcBef>
                <a:spcPts val="0"/>
              </a:spcBef>
              <a:buNone/>
            </a:pPr>
            <a:r>
              <a:rPr lang="en-US" sz="2400" dirty="0">
                <a:latin typeface="Consolas" panose="020B0609020204030204" pitchFamily="49" charset="0"/>
              </a:rPr>
              <a:t>def toggle(self):</a:t>
            </a:r>
          </a:p>
          <a:p>
            <a:pPr marL="0" indent="0">
              <a:lnSpc>
                <a:spcPct val="100000"/>
              </a:lnSpc>
              <a:spcBef>
                <a:spcPts val="0"/>
              </a:spcBef>
              <a:buNone/>
            </a:pPr>
            <a:r>
              <a:rPr lang="en-US" sz="2400" dirty="0">
                <a:latin typeface="Consolas" panose="020B0609020204030204" pitchFamily="49" charset="0"/>
              </a:rPr>
              <a:t># method overriding polymorphism of the parent class</a:t>
            </a:r>
          </a:p>
          <a:p>
            <a:pPr marL="457200" lvl="1" indent="0">
              <a:lnSpc>
                <a:spcPct val="100000"/>
              </a:lnSpc>
              <a:spcBef>
                <a:spcPts val="0"/>
              </a:spcBef>
              <a:buNone/>
            </a:pPr>
            <a:r>
              <a:rPr lang="en-US" dirty="0">
                <a:latin typeface="Consolas" panose="020B0609020204030204" pitchFamily="49" charset="0"/>
              </a:rPr>
              <a:t>if </a:t>
            </a:r>
            <a:r>
              <a:rPr lang="en-US" dirty="0" err="1">
                <a:latin typeface="Consolas" panose="020B0609020204030204" pitchFamily="49" charset="0"/>
              </a:rPr>
              <a:t>self.value</a:t>
            </a:r>
            <a:r>
              <a:rPr lang="en-US" dirty="0">
                <a:latin typeface="Consolas" panose="020B0609020204030204" pitchFamily="49" charset="0"/>
              </a:rPr>
              <a:t>() == 0:</a:t>
            </a:r>
          </a:p>
          <a:p>
            <a:pPr marL="914400" lvl="2" indent="0">
              <a:lnSpc>
                <a:spcPct val="100000"/>
              </a:lnSpc>
              <a:spcBef>
                <a:spcPts val="0"/>
              </a:spcBef>
              <a:buNone/>
            </a:pPr>
            <a:r>
              <a:rPr lang="en-US" sz="2400" dirty="0" err="1">
                <a:latin typeface="Consolas" panose="020B0609020204030204" pitchFamily="49" charset="0"/>
              </a:rPr>
              <a:t>self.high</a:t>
            </a:r>
            <a:r>
              <a:rPr lang="en-US" sz="2400" dirty="0">
                <a:latin typeface="Consolas" panose="020B0609020204030204" pitchFamily="49" charset="0"/>
              </a:rPr>
              <a:t>()</a:t>
            </a:r>
          </a:p>
          <a:p>
            <a:pPr marL="914400" lvl="2" indent="0">
              <a:lnSpc>
                <a:spcPct val="100000"/>
              </a:lnSpc>
              <a:spcBef>
                <a:spcPts val="0"/>
              </a:spcBef>
              <a:buNone/>
            </a:pPr>
            <a:r>
              <a:rPr lang="en-US" sz="2400" dirty="0">
                <a:latin typeface="Consolas" panose="020B0609020204030204" pitchFamily="49" charset="0"/>
              </a:rPr>
              <a:t>if </a:t>
            </a:r>
            <a:r>
              <a:rPr lang="en-US" sz="2400" dirty="0" err="1">
                <a:latin typeface="Consolas" panose="020B0609020204030204" pitchFamily="49" charset="0"/>
              </a:rPr>
              <a:t>self.__debug</a:t>
            </a:r>
            <a:r>
              <a:rPr lang="en-US" sz="2400" dirty="0">
                <a:latin typeface="Consolas" panose="020B0609020204030204" pitchFamily="49" charset="0"/>
              </a:rPr>
              <a:t>:</a:t>
            </a:r>
          </a:p>
          <a:p>
            <a:pPr marL="1371600" lvl="3" indent="0">
              <a:lnSpc>
                <a:spcPct val="100000"/>
              </a:lnSpc>
              <a:spcBef>
                <a:spcPts val="0"/>
              </a:spcBef>
              <a:buNone/>
            </a:pPr>
            <a:r>
              <a:rPr lang="en-US" sz="2400" dirty="0">
                <a:latin typeface="Consolas" panose="020B0609020204030204" pitchFamily="49" charset="0"/>
              </a:rPr>
              <a:t>print(</a:t>
            </a:r>
            <a:r>
              <a:rPr lang="en-US" sz="2400" dirty="0" err="1">
                <a:latin typeface="Consolas" panose="020B0609020204030204" pitchFamily="49" charset="0"/>
              </a:rPr>
              <a:t>f"LED</a:t>
            </a:r>
            <a:r>
              <a:rPr lang="en-US" sz="2400" dirty="0">
                <a:latin typeface="Consolas" panose="020B0609020204030204" pitchFamily="49" charset="0"/>
              </a:rPr>
              <a:t> connected to Pin {</a:t>
            </a:r>
            <a:r>
              <a:rPr lang="en-US" sz="2400" dirty="0" err="1">
                <a:latin typeface="Consolas" panose="020B0609020204030204" pitchFamily="49" charset="0"/>
              </a:rPr>
              <a:t>self.__pin</a:t>
            </a:r>
            <a:r>
              <a:rPr lang="en-US" sz="2400" dirty="0">
                <a:latin typeface="Consolas" panose="020B0609020204030204" pitchFamily="49" charset="0"/>
              </a:rPr>
              <a:t>} is high")</a:t>
            </a:r>
          </a:p>
          <a:p>
            <a:pPr marL="457200" lvl="1" indent="0">
              <a:lnSpc>
                <a:spcPct val="100000"/>
              </a:lnSpc>
              <a:spcBef>
                <a:spcPts val="0"/>
              </a:spcBef>
              <a:buNone/>
            </a:pPr>
            <a:r>
              <a:rPr lang="en-US" dirty="0" err="1">
                <a:latin typeface="Consolas" panose="020B0609020204030204" pitchFamily="49" charset="0"/>
              </a:rPr>
              <a:t>elif</a:t>
            </a:r>
            <a:r>
              <a:rPr lang="en-US" dirty="0">
                <a:latin typeface="Consolas" panose="020B0609020204030204" pitchFamily="49" charset="0"/>
              </a:rPr>
              <a:t> </a:t>
            </a:r>
            <a:r>
              <a:rPr lang="en-US" dirty="0" err="1">
                <a:latin typeface="Consolas" panose="020B0609020204030204" pitchFamily="49" charset="0"/>
              </a:rPr>
              <a:t>self.value</a:t>
            </a:r>
            <a:r>
              <a:rPr lang="en-US" dirty="0">
                <a:latin typeface="Consolas" panose="020B0609020204030204" pitchFamily="49" charset="0"/>
              </a:rPr>
              <a:t>() == 1:</a:t>
            </a:r>
          </a:p>
          <a:p>
            <a:pPr marL="914400" lvl="2" indent="0">
              <a:lnSpc>
                <a:spcPct val="100000"/>
              </a:lnSpc>
              <a:spcBef>
                <a:spcPts val="0"/>
              </a:spcBef>
              <a:buNone/>
            </a:pPr>
            <a:r>
              <a:rPr lang="en-US" sz="2400" dirty="0" err="1">
                <a:latin typeface="Consolas" panose="020B0609020204030204" pitchFamily="49" charset="0"/>
              </a:rPr>
              <a:t>self.low</a:t>
            </a:r>
            <a:r>
              <a:rPr lang="en-US" sz="2400" dirty="0">
                <a:latin typeface="Consolas" panose="020B0609020204030204" pitchFamily="49" charset="0"/>
              </a:rPr>
              <a:t>()</a:t>
            </a:r>
          </a:p>
          <a:p>
            <a:pPr marL="914400" lvl="2" indent="0">
              <a:lnSpc>
                <a:spcPct val="100000"/>
              </a:lnSpc>
              <a:spcBef>
                <a:spcPts val="0"/>
              </a:spcBef>
              <a:buNone/>
            </a:pPr>
            <a:r>
              <a:rPr lang="en-US" sz="2400" dirty="0">
                <a:latin typeface="Consolas" panose="020B0609020204030204" pitchFamily="49" charset="0"/>
              </a:rPr>
              <a:t>if </a:t>
            </a:r>
            <a:r>
              <a:rPr lang="en-US" sz="2400" dirty="0" err="1">
                <a:latin typeface="Consolas" panose="020B0609020204030204" pitchFamily="49" charset="0"/>
              </a:rPr>
              <a:t>self.__debug</a:t>
            </a:r>
            <a:r>
              <a:rPr lang="en-US" sz="2400" dirty="0">
                <a:latin typeface="Consolas" panose="020B0609020204030204" pitchFamily="49" charset="0"/>
              </a:rPr>
              <a:t>:</a:t>
            </a:r>
          </a:p>
          <a:p>
            <a:pPr marL="1371600" lvl="3" indent="0">
              <a:lnSpc>
                <a:spcPct val="100000"/>
              </a:lnSpc>
              <a:spcBef>
                <a:spcPts val="0"/>
              </a:spcBef>
              <a:buNone/>
            </a:pPr>
            <a:r>
              <a:rPr lang="en-US" sz="2400" dirty="0">
                <a:latin typeface="Consolas" panose="020B0609020204030204" pitchFamily="49" charset="0"/>
              </a:rPr>
              <a:t>print(</a:t>
            </a:r>
            <a:r>
              <a:rPr lang="en-US" sz="2400" dirty="0" err="1">
                <a:latin typeface="Consolas" panose="020B0609020204030204" pitchFamily="49" charset="0"/>
              </a:rPr>
              <a:t>f"LED</a:t>
            </a:r>
            <a:r>
              <a:rPr lang="en-US" sz="2400" dirty="0">
                <a:latin typeface="Consolas" panose="020B0609020204030204" pitchFamily="49" charset="0"/>
              </a:rPr>
              <a:t> connected to Pin {</a:t>
            </a:r>
            <a:r>
              <a:rPr lang="en-US" sz="2400" dirty="0" err="1">
                <a:latin typeface="Consolas" panose="020B0609020204030204" pitchFamily="49" charset="0"/>
              </a:rPr>
              <a:t>self.__pin</a:t>
            </a:r>
            <a:r>
              <a:rPr lang="en-US" sz="2400" dirty="0">
                <a:latin typeface="Consolas" panose="020B0609020204030204" pitchFamily="49" charset="0"/>
              </a:rPr>
              <a:t>} is low")</a:t>
            </a:r>
          </a:p>
          <a:p>
            <a:pPr marL="0" indent="0">
              <a:buNone/>
            </a:pPr>
            <a:endParaRPr lang="en-AU" dirty="0"/>
          </a:p>
        </p:txBody>
      </p:sp>
    </p:spTree>
    <p:extLst>
      <p:ext uri="{BB962C8B-B14F-4D97-AF65-F5344CB8AC3E}">
        <p14:creationId xmlns:p14="http://schemas.microsoft.com/office/powerpoint/2010/main" val="34621429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407</TotalTime>
  <Words>1125</Words>
  <Application>Microsoft Office PowerPoint</Application>
  <PresentationFormat>Widescreen</PresentationFormat>
  <Paragraphs>137</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Aptos</vt:lpstr>
      <vt:lpstr>Aptos Display</vt:lpstr>
      <vt:lpstr>Arial</vt:lpstr>
      <vt:lpstr>Consolas</vt:lpstr>
      <vt:lpstr>Office Theme</vt:lpstr>
      <vt:lpstr>Pi Pico OOP Mini Project</vt:lpstr>
      <vt:lpstr>Simple Open Loop Control System</vt:lpstr>
      <vt:lpstr>Today</vt:lpstr>
      <vt:lpstr>Overriding Polymorphism</vt:lpstr>
      <vt:lpstr>Led_Light Class Attributes</vt:lpstr>
      <vt:lpstr>Overriding .on() method</vt:lpstr>
      <vt:lpstr>Overriding .off() method</vt:lpstr>
      <vt:lpstr>Instantiate &amp; test </vt:lpstr>
      <vt:lpstr>Overriding .toggle() method</vt:lpstr>
      <vt:lpstr>Instantiate &amp; test </vt:lpstr>
      <vt:lpstr>WET v DRY</vt:lpstr>
      <vt:lpstr>DRY Implementation</vt:lpstr>
      <vt:lpstr>Encapsulation</vt:lpstr>
      <vt:lpstr>Encapsulation in Python</vt:lpstr>
      <vt:lpstr>Setter &amp; Getters</vt:lpstr>
      <vt:lpstr>Add a led_light_state attribute </vt:lpstr>
      <vt:lpstr>Create a “getter”</vt:lpstr>
      <vt:lpstr>Create a “setter”</vt:lpstr>
      <vt:lpstr>Instantiate &amp; test </vt:lpstr>
      <vt:lpstr>Overloading Polymorphism</vt:lpstr>
    </vt:vector>
  </TitlesOfParts>
  <Company>NSW Department of Education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Ben Jones (Ben Jones)</dc:creator>
  <cp:lastModifiedBy>Ben Jones (Ben Jones)</cp:lastModifiedBy>
  <cp:revision>1</cp:revision>
  <dcterms:created xsi:type="dcterms:W3CDTF">2025-06-09T22:31:47Z</dcterms:created>
  <dcterms:modified xsi:type="dcterms:W3CDTF">2025-06-11T13:42:18Z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b603dfd7-d93a-4381-a340-2995d8282205_Enabled">
    <vt:lpwstr>true</vt:lpwstr>
  </property>
  <property fmtid="{D5CDD505-2E9C-101B-9397-08002B2CF9AE}" pid="3" name="MSIP_Label_b603dfd7-d93a-4381-a340-2995d8282205_SetDate">
    <vt:lpwstr>2025-06-09T23:07:51Z</vt:lpwstr>
  </property>
  <property fmtid="{D5CDD505-2E9C-101B-9397-08002B2CF9AE}" pid="4" name="MSIP_Label_b603dfd7-d93a-4381-a340-2995d8282205_Method">
    <vt:lpwstr>Standard</vt:lpwstr>
  </property>
  <property fmtid="{D5CDD505-2E9C-101B-9397-08002B2CF9AE}" pid="5" name="MSIP_Label_b603dfd7-d93a-4381-a340-2995d8282205_Name">
    <vt:lpwstr>OFFICIAL</vt:lpwstr>
  </property>
  <property fmtid="{D5CDD505-2E9C-101B-9397-08002B2CF9AE}" pid="6" name="MSIP_Label_b603dfd7-d93a-4381-a340-2995d8282205_SiteId">
    <vt:lpwstr>05a0e69a-418a-47c1-9c25-9387261bf991</vt:lpwstr>
  </property>
  <property fmtid="{D5CDD505-2E9C-101B-9397-08002B2CF9AE}" pid="7" name="MSIP_Label_b603dfd7-d93a-4381-a340-2995d8282205_ActionId">
    <vt:lpwstr>602a9d87-e3b7-4b31-bc10-8b78be0c8437</vt:lpwstr>
  </property>
  <property fmtid="{D5CDD505-2E9C-101B-9397-08002B2CF9AE}" pid="8" name="MSIP_Label_b603dfd7-d93a-4381-a340-2995d8282205_ContentBits">
    <vt:lpwstr>0</vt:lpwstr>
  </property>
  <property fmtid="{D5CDD505-2E9C-101B-9397-08002B2CF9AE}" pid="9" name="MSIP_Label_b603dfd7-d93a-4381-a340-2995d8282205_Tag">
    <vt:lpwstr>10, 3, 0, 1</vt:lpwstr>
  </property>
</Properties>
</file>