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11" dt="2025-06-10T11:18:53.831"/>
    <p1510:client id="{78C1D944-C5E2-4D33-BE3A-5C243E175D98}" v="22" dt="2025-06-10T10:39:16.928"/>
    <p1510:client id="{B204C6DB-D499-4973-8E04-3A79F73ABFFA}" v="3" dt="2025-06-10T11:47:57.5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17:22.097" v="361"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14:57.891" v="96" actId="20577"/>
          <ac:spMkLst>
            <pc:docMk/>
            <pc:sldMk cId="2628338777" sldId="266"/>
            <ac:spMk id="6" creationId="{95A9DC49-463E-4EFF-BD3E-E4AEF9DAF757}"/>
          </ac:spMkLst>
        </pc:spChg>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modSld">
      <pc:chgData name="Ben Jones (Ben Jones)" userId="e6e8a0f3-34fe-4d14-b7ab-3a9f1769fff2" providerId="ADAL" clId="{B204C6DB-D499-4973-8E04-3A79F73ABFFA}" dt="2025-06-10T11:52:24.796" v="202"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pChg chg="mod">
          <ac:chgData name="Ben Jones (Ben Jones)" userId="e6e8a0f3-34fe-4d14-b7ab-3a9f1769fff2" providerId="ADAL" clId="{B204C6DB-D499-4973-8E04-3A79F73ABFFA}" dt="2025-06-10T11:46:30.913" v="35" actId="20577"/>
          <ac:spMkLst>
            <pc:docMk/>
            <pc:sldMk cId="4046351447" sldId="256"/>
            <ac:spMk id="3" creationId="{2007677D-E31B-D163-E787-0648982398C7}"/>
          </ac:spMkLst>
        </pc:spChg>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add mod ord">
          <ac:chgData name="Ben Jones (Ben Jones)" userId="e6e8a0f3-34fe-4d14-b7ab-3a9f1769fff2" providerId="ADAL" clId="{B204C6DB-D499-4973-8E04-3A79F73ABFFA}" dt="2025-06-10T11:51:43.168" v="159" actId="113"/>
          <ac:spMkLst>
            <pc:docMk/>
            <pc:sldMk cId="3539071505" sldId="261"/>
            <ac:spMk id="2" creationId="{4481EFF5-5670-D5D5-E8BD-822601FCA247}"/>
          </ac:spMkLst>
        </pc:spChg>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pChg chg="del mod">
          <ac:chgData name="Ben Jones (Ben Jones)" userId="e6e8a0f3-34fe-4d14-b7ab-3a9f1769fff2" providerId="ADAL" clId="{B204C6DB-D499-4973-8E04-3A79F73ABFFA}" dt="2025-06-10T11:48:54.958" v="113" actId="478"/>
          <ac:spMkLst>
            <pc:docMk/>
            <pc:sldMk cId="3539071505" sldId="261"/>
            <ac:spMk id="8" creationId="{359FE974-4D1E-3967-5B90-8562E74CE499}"/>
          </ac:spMkLst>
        </pc:spChg>
      </pc:sldChg>
      <pc:sldChg chg="modSp mod">
        <pc:chgData name="Ben Jones (Ben Jones)" userId="e6e8a0f3-34fe-4d14-b7ab-3a9f1769fff2" providerId="ADAL" clId="{B204C6DB-D499-4973-8E04-3A79F73ABFFA}" dt="2025-06-10T11:52:24.796" v="202" actId="113"/>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1:52:24.796" v="202" actId="113"/>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pChg chg="del mod ord">
          <ac:chgData name="Ben Jones (Ben Jones)" userId="e6e8a0f3-34fe-4d14-b7ab-3a9f1769fff2" providerId="ADAL" clId="{B204C6DB-D499-4973-8E04-3A79F73ABFFA}" dt="2025-06-10T11:42:20.976" v="14" actId="478"/>
          <ac:spMkLst>
            <pc:docMk/>
            <pc:sldMk cId="2546578239" sldId="265"/>
            <ac:spMk id="5" creationId="{24677B90-A9AF-EC0B-A47C-BB671119F84D}"/>
          </ac:spMkLst>
        </pc:spChg>
        <pc:picChg chg="del mod ord">
          <ac:chgData name="Ben Jones (Ben Jones)" userId="e6e8a0f3-34fe-4d14-b7ab-3a9f1769fff2" providerId="ADAL" clId="{B204C6DB-D499-4973-8E04-3A79F73ABFFA}" dt="2025-06-10T11:42:22.229" v="15" actId="478"/>
          <ac:picMkLst>
            <pc:docMk/>
            <pc:sldMk cId="2546578239" sldId="265"/>
            <ac:picMk id="7" creationId="{DA9346F2-BD5F-D909-036A-067426C4A237}"/>
          </ac:picMkLst>
        </pc:picChg>
      </pc:sldChg>
      <pc:sldChg chg="addSp delSp modSp mod">
        <pc:chgData name="Ben Jones (Ben Jones)" userId="e6e8a0f3-34fe-4d14-b7ab-3a9f1769fff2" providerId="ADAL" clId="{B204C6DB-D499-4973-8E04-3A79F73ABFFA}" dt="2025-06-10T11:47:58.532" v="89" actId="113"/>
        <pc:sldMkLst>
          <pc:docMk/>
          <pc:sldMk cId="2628338777" sldId="266"/>
        </pc:sldMkLst>
        <pc:spChg chg="add mod">
          <ac:chgData name="Ben Jones (Ben Jones)" userId="e6e8a0f3-34fe-4d14-b7ab-3a9f1769fff2" providerId="ADAL" clId="{B204C6DB-D499-4973-8E04-3A79F73ABFFA}" dt="2025-06-10T11:47:58.532" v="89" actId="113"/>
          <ac:spMkLst>
            <pc:docMk/>
            <pc:sldMk cId="2628338777" sldId="266"/>
            <ac:spMk id="3" creationId="{D558FCB4-463D-4004-1C16-76D08CA2C42E}"/>
          </ac:spMkLst>
        </pc:spChg>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pChg chg="del mod">
          <ac:chgData name="Ben Jones (Ben Jones)" userId="e6e8a0f3-34fe-4d14-b7ab-3a9f1769fff2" providerId="ADAL" clId="{B204C6DB-D499-4973-8E04-3A79F73ABFFA}" dt="2025-06-10T11:47:29.256" v="68" actId="478"/>
          <ac:spMkLst>
            <pc:docMk/>
            <pc:sldMk cId="2628338777" sldId="266"/>
            <ac:spMk id="6" creationId="{95A9DC49-463E-4EFF-BD3E-E4AEF9DAF7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3</a:t>
            </a:r>
          </a:p>
        </p:txBody>
      </p:sp>
    </p:spTree>
    <p:extLst>
      <p:ext uri="{BB962C8B-B14F-4D97-AF65-F5344CB8AC3E}">
        <p14:creationId xmlns:p14="http://schemas.microsoft.com/office/powerpoint/2010/main" val="40463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Encapsulation</a:t>
            </a:r>
          </a:p>
          <a:p>
            <a:r>
              <a:rPr lang="en-US" dirty="0"/>
              <a:t>Setters &amp; Getters</a:t>
            </a:r>
          </a:p>
          <a:p>
            <a:r>
              <a:rPr lang="en-US" dirty="0"/>
              <a:t>Abstraction</a:t>
            </a:r>
          </a:p>
          <a:p>
            <a:r>
              <a:rPr lang="en-US" dirty="0"/>
              <a:t>Extend LED functionality</a:t>
            </a:r>
          </a:p>
          <a:p>
            <a:r>
              <a:rPr lang="en-US" dirty="0"/>
              <a:t>Complete led light class</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AU" dirty="0"/>
              <a:t>Encapsulation</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Encapsulation restricts direct access to some of an object's components (such as attributes or methods), meaning the internal representation of the object is hidden from the outside. This is typically achieved by making certain attributes or methods private (i.e., inaccessible from outside the class) and providing public methods (such as getters and setters) to access or modify those private members.</a:t>
            </a:r>
          </a:p>
          <a:p>
            <a:pPr marL="0" indent="0">
              <a:buNone/>
            </a:pPr>
            <a:endParaRPr lang="en-US" dirty="0"/>
          </a:p>
          <a:p>
            <a:pPr marL="0" indent="0">
              <a:buNone/>
            </a:pPr>
            <a:r>
              <a:rPr lang="en-US" b="1" dirty="0"/>
              <a:t>Run: v08.py</a:t>
            </a:r>
            <a:endParaRPr lang="en-AU" b="1" dirty="0"/>
          </a:p>
        </p:txBody>
      </p:sp>
    </p:spTree>
    <p:extLst>
      <p:ext uri="{BB962C8B-B14F-4D97-AF65-F5344CB8AC3E}">
        <p14:creationId xmlns:p14="http://schemas.microsoft.com/office/powerpoint/2010/main" val="25465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Setter &amp; Getters</a:t>
            </a:r>
          </a:p>
        </p:txBody>
      </p:sp>
      <p:sp>
        <p:nvSpPr>
          <p:cNvPr id="3" name="Content Placeholder 2">
            <a:extLst>
              <a:ext uri="{FF2B5EF4-FFF2-40B4-BE49-F238E27FC236}">
                <a16:creationId xmlns:a16="http://schemas.microsoft.com/office/drawing/2014/main" id="{D558FCB4-463D-4004-1C16-76D08CA2C42E}"/>
              </a:ext>
            </a:extLst>
          </p:cNvPr>
          <p:cNvSpPr>
            <a:spLocks noGrp="1"/>
          </p:cNvSpPr>
          <p:nvPr>
            <p:ph idx="1"/>
          </p:nvPr>
        </p:nvSpPr>
        <p:spPr/>
        <p:txBody>
          <a:bodyPr>
            <a:normAutofit fontScale="85000" lnSpcReduction="20000"/>
          </a:bodyPr>
          <a:lstStyle/>
          <a:p>
            <a:pPr marL="0" indent="0">
              <a:buNone/>
            </a:pPr>
            <a:r>
              <a:rPr lang="en-US" dirty="0"/>
              <a:t>Setters and getters are special methods used in object-oriented programming to access (get) or modify (set) the values of private or protected attributes of a class. They help encapsulate the internal state of an object, providing controlled access.</a:t>
            </a:r>
          </a:p>
          <a:p>
            <a:pPr marL="0" indent="0">
              <a:buNone/>
            </a:pPr>
            <a:endParaRPr lang="en-US" dirty="0"/>
          </a:p>
          <a:p>
            <a:pPr marL="0" indent="0">
              <a:buNone/>
            </a:pPr>
            <a:r>
              <a:rPr lang="en-US" dirty="0"/>
              <a:t>A getter is a method that retrieves (gets) the value of a private attribute. It allows you to read the value without providing direct access to the underlying variable.</a:t>
            </a:r>
          </a:p>
          <a:p>
            <a:pPr marL="0" indent="0">
              <a:buNone/>
            </a:pPr>
            <a:endParaRPr lang="en-US" dirty="0"/>
          </a:p>
          <a:p>
            <a:pPr marL="0" indent="0">
              <a:buNone/>
            </a:pPr>
            <a:r>
              <a:rPr lang="en-US" dirty="0"/>
              <a:t>A setter is a method that sets (updates) the value of a private attribute. It allows you to validate or restrict changes before updating the attribute.</a:t>
            </a:r>
          </a:p>
          <a:p>
            <a:pPr marL="0" indent="0">
              <a:buNone/>
            </a:pPr>
            <a:endParaRPr lang="en-AU" dirty="0"/>
          </a:p>
          <a:p>
            <a:pPr marL="0" indent="0">
              <a:buNone/>
            </a:pPr>
            <a:r>
              <a:rPr lang="en-AU" b="1" dirty="0"/>
              <a:t>Run: v09.py</a:t>
            </a:r>
          </a:p>
        </p:txBody>
      </p:sp>
    </p:spTree>
    <p:extLst>
      <p:ext uri="{BB962C8B-B14F-4D97-AF65-F5344CB8AC3E}">
        <p14:creationId xmlns:p14="http://schemas.microsoft.com/office/powerpoint/2010/main" val="26283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Abstraction</a:t>
            </a:r>
          </a:p>
        </p:txBody>
      </p:sp>
      <p:sp>
        <p:nvSpPr>
          <p:cNvPr id="2" name="Content Placeholder 1">
            <a:extLst>
              <a:ext uri="{FF2B5EF4-FFF2-40B4-BE49-F238E27FC236}">
                <a16:creationId xmlns:a16="http://schemas.microsoft.com/office/drawing/2014/main" id="{4481EFF5-5670-D5D5-E8BD-822601FCA247}"/>
              </a:ext>
            </a:extLst>
          </p:cNvPr>
          <p:cNvSpPr>
            <a:spLocks noGrp="1"/>
          </p:cNvSpPr>
          <p:nvPr>
            <p:ph idx="1"/>
          </p:nvPr>
        </p:nvSpPr>
        <p:spPr/>
        <p:txBody>
          <a:bodyPr>
            <a:normAutofit fontScale="77500" lnSpcReduction="20000"/>
          </a:bodyPr>
          <a:lstStyle/>
          <a:p>
            <a:pPr marL="0" indent="0">
              <a:buNone/>
            </a:pPr>
            <a:r>
              <a:rPr lang="en-US" dirty="0"/>
              <a:t>Abstraction in Object-Oriented Programming (OOP) is a principle that focuses on exposing only the essential features of an object while hiding the unnecessary details. The primary goal is to offer a simplified, high-level interface for interacting with complex systems, thereby making your code easier to use and understand.</a:t>
            </a:r>
          </a:p>
          <a:p>
            <a:pPr marL="0" indent="0">
              <a:buNone/>
            </a:pPr>
            <a:endParaRPr lang="en-US" dirty="0"/>
          </a:p>
          <a:p>
            <a:pPr marL="0" indent="0">
              <a:buNone/>
            </a:pPr>
            <a:r>
              <a:rPr lang="en-US" dirty="0"/>
              <a:t>- What vs. How: Abstraction tells you what an object does, not how it does it.</a:t>
            </a:r>
          </a:p>
          <a:p>
            <a:pPr marL="0" indent="0">
              <a:buNone/>
            </a:pPr>
            <a:r>
              <a:rPr lang="en-US" dirty="0"/>
              <a:t>- Simplification: It reduces complexity by hiding implementation details.</a:t>
            </a:r>
          </a:p>
          <a:p>
            <a:pPr marL="0" indent="0">
              <a:buNone/>
            </a:pPr>
            <a:r>
              <a:rPr lang="en-US" dirty="0"/>
              <a:t>Interface: Abstraction is often achieved by hiding the complex implementation and providing only the interface methods or attributes.</a:t>
            </a:r>
          </a:p>
          <a:p>
            <a:pPr marL="0" indent="0">
              <a:buNone/>
            </a:pPr>
            <a:endParaRPr lang="en-AU" dirty="0"/>
          </a:p>
          <a:p>
            <a:pPr marL="0" indent="0">
              <a:buNone/>
            </a:pPr>
            <a:r>
              <a:rPr lang="en-US" dirty="0"/>
              <a:t>Create: project\lib\led_light.py</a:t>
            </a:r>
          </a:p>
          <a:p>
            <a:pPr marL="0" indent="0">
              <a:buNone/>
            </a:pPr>
            <a:r>
              <a:rPr lang="en-US" dirty="0"/>
              <a:t>Copy the Class to: project\lib\led_light.py</a:t>
            </a:r>
          </a:p>
          <a:p>
            <a:pPr marL="0" indent="0">
              <a:buNone/>
            </a:pPr>
            <a:r>
              <a:rPr lang="en-US" b="1" dirty="0"/>
              <a:t>Run: v10.py</a:t>
            </a:r>
            <a:endParaRPr lang="en-AU" b="1" dirty="0"/>
          </a:p>
        </p:txBody>
      </p:sp>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Extend LED Functionality</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a:bodyPr>
          <a:lstStyle/>
          <a:p>
            <a:pPr marL="0" indent="0">
              <a:buNone/>
            </a:pPr>
            <a:endParaRPr lang="en-AU" dirty="0"/>
          </a:p>
          <a:p>
            <a:pPr marL="0" indent="0">
              <a:buNone/>
            </a:pPr>
            <a:r>
              <a:rPr lang="en-AU" b="1" dirty="0"/>
              <a:t>Run v11.py</a:t>
            </a:r>
          </a:p>
        </p:txBody>
      </p:sp>
    </p:spTree>
    <p:extLst>
      <p:ext uri="{BB962C8B-B14F-4D97-AF65-F5344CB8AC3E}">
        <p14:creationId xmlns:p14="http://schemas.microsoft.com/office/powerpoint/2010/main" val="117582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338</TotalTime>
  <Words>396</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Pi Pico OOP Mini Project</vt:lpstr>
      <vt:lpstr>Simple Open Loop Control System</vt:lpstr>
      <vt:lpstr>Today</vt:lpstr>
      <vt:lpstr>Encapsulation</vt:lpstr>
      <vt:lpstr>Setter &amp; Getters</vt:lpstr>
      <vt:lpstr>Abstraction</vt:lpstr>
      <vt:lpstr>Extend LED Functionality</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2025-06-10T11:52:26Z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