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1" dt="2025-06-10T11:18:53.831"/>
    <p1510:client id="{78C1D944-C5E2-4D33-BE3A-5C243E175D98}" v="22" dt="2025-06-10T10:39:16.928"/>
    <p1510:client id="{B204C6DB-D499-4973-8E04-3A79F73ABFFA}" v="8" dt="2025-06-10T12:01:2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3.md#extend-the-functionality-of-the-led_light-cla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3.md#complete-led-light-cla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Encapsulation</a:t>
            </a:r>
          </a:p>
          <a:p>
            <a:r>
              <a:rPr lang="en-US" dirty="0"/>
              <a:t>Setters &amp; Getters</a:t>
            </a:r>
          </a:p>
          <a:p>
            <a:r>
              <a:rPr lang="en-US" dirty="0"/>
              <a:t>Abstraction</a:t>
            </a:r>
          </a:p>
          <a:p>
            <a:r>
              <a:rPr lang="en-US" dirty="0"/>
              <a:t>Extend LED functionality</a:t>
            </a:r>
          </a:p>
          <a:p>
            <a:r>
              <a:rPr lang="en-US" dirty="0"/>
              <a:t>Complete led light class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endParaRPr lang="en-US" dirty="0"/>
          </a:p>
          <a:p>
            <a:pPr marL="0" indent="0">
              <a:buNone/>
            </a:pPr>
            <a:r>
              <a:rPr lang="en-US" b="1" dirty="0"/>
              <a:t>Run: v08.py</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85000" lnSpcReduction="2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a:p>
            <a:pPr marL="0" indent="0">
              <a:buNone/>
            </a:pPr>
            <a:endParaRPr lang="en-AU" dirty="0"/>
          </a:p>
          <a:p>
            <a:pPr marL="0" indent="0">
              <a:buNone/>
            </a:pPr>
            <a:r>
              <a:rPr lang="en-AU" b="1" dirty="0"/>
              <a:t>Run: v09.py</a:t>
            </a:r>
          </a:p>
        </p:txBody>
      </p:sp>
    </p:spTree>
    <p:extLst>
      <p:ext uri="{BB962C8B-B14F-4D97-AF65-F5344CB8AC3E}">
        <p14:creationId xmlns:p14="http://schemas.microsoft.com/office/powerpoint/2010/main" val="26283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Abstraction</a:t>
            </a:r>
          </a:p>
        </p:txBody>
      </p:sp>
      <p:sp>
        <p:nvSpPr>
          <p:cNvPr id="2" name="Content Placeholder 1">
            <a:extLst>
              <a:ext uri="{FF2B5EF4-FFF2-40B4-BE49-F238E27FC236}">
                <a16:creationId xmlns:a16="http://schemas.microsoft.com/office/drawing/2014/main" id="{4481EFF5-5670-D5D5-E8BD-822601FCA247}"/>
              </a:ext>
            </a:extLst>
          </p:cNvPr>
          <p:cNvSpPr>
            <a:spLocks noGrp="1"/>
          </p:cNvSpPr>
          <p:nvPr>
            <p:ph idx="1"/>
          </p:nvPr>
        </p:nvSpPr>
        <p:spPr/>
        <p:txBody>
          <a:bodyPr>
            <a:normAutofit fontScale="77500" lnSpcReduction="20000"/>
          </a:bodyPr>
          <a:lstStyle/>
          <a:p>
            <a:pPr marL="0" indent="0">
              <a:buNone/>
            </a:pPr>
            <a:r>
              <a:rPr lang="en-US" dirty="0"/>
              <a:t>Abstraction in Object-Oriented Programming (OOP) is a principle that focuses on exposing only the essential features of an object while hiding the unnecessary details. The primary goal is to offer a simplified, high-level interface for interacting with complex systems, thereby making your code easier to use and understand.</a:t>
            </a:r>
          </a:p>
          <a:p>
            <a:pPr marL="0" indent="0">
              <a:buNone/>
            </a:pPr>
            <a:endParaRPr lang="en-US" dirty="0"/>
          </a:p>
          <a:p>
            <a:pPr marL="0" indent="0">
              <a:buNone/>
            </a:pPr>
            <a:r>
              <a:rPr lang="en-US" dirty="0"/>
              <a:t>- What vs. How: Abstraction tells you what an object does, not how it does it.</a:t>
            </a:r>
          </a:p>
          <a:p>
            <a:pPr marL="0" indent="0">
              <a:buNone/>
            </a:pPr>
            <a:r>
              <a:rPr lang="en-US" dirty="0"/>
              <a:t>- Simplification: It reduces complexity by hiding implementation details.</a:t>
            </a:r>
          </a:p>
          <a:p>
            <a:pPr marL="0" indent="0">
              <a:buNone/>
            </a:pPr>
            <a:r>
              <a:rPr lang="en-US" dirty="0"/>
              <a:t>Interface: Abstraction is often achieved by hiding the complex implementation and providing only the interface methods or attributes.</a:t>
            </a:r>
          </a:p>
          <a:p>
            <a:pPr marL="0" indent="0">
              <a:buNone/>
            </a:pPr>
            <a:endParaRPr lang="en-AU" dirty="0"/>
          </a:p>
          <a:p>
            <a:pPr marL="0" indent="0">
              <a:buNone/>
            </a:pPr>
            <a:r>
              <a:rPr lang="en-US" dirty="0"/>
              <a:t>Create: project\lib\led_light.py</a:t>
            </a:r>
          </a:p>
          <a:p>
            <a:pPr marL="0" indent="0">
              <a:buNone/>
            </a:pPr>
            <a:r>
              <a:rPr lang="en-US" dirty="0"/>
              <a:t>Copy the Class to: project\lib\led_light.py</a:t>
            </a:r>
          </a:p>
          <a:p>
            <a:pPr marL="0" indent="0">
              <a:buNone/>
            </a:pPr>
            <a:r>
              <a:rPr lang="en-US" b="1" dirty="0"/>
              <a:t>Run: v10.py</a:t>
            </a:r>
            <a:endParaRPr lang="en-AU" b="1" dirty="0"/>
          </a:p>
        </p:txBody>
      </p:sp>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Extend LED Functionality</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r>
              <a:rPr lang="en-AU" dirty="0">
                <a:hlinkClick r:id="rId2"/>
              </a:rPr>
              <a:t>https://github.com/TempeHS/MicroPython_OOP_Pi_Pico_Mini_Project_Source/blob/main/tutorials/Lecture3.md#extend-the-functionality-of-the-led_light-class</a:t>
            </a:r>
            <a:endParaRPr lang="en-AU" dirty="0"/>
          </a:p>
          <a:p>
            <a:pPr marL="0" indent="0">
              <a:buNone/>
            </a:pPr>
            <a:endParaRPr lang="en-AU" dirty="0"/>
          </a:p>
          <a:p>
            <a:pPr marL="0" indent="0">
              <a:buNone/>
            </a:pPr>
            <a:r>
              <a:rPr lang="en-AU" b="1" dirty="0"/>
              <a:t>Run v11.py</a:t>
            </a:r>
          </a:p>
        </p:txBody>
      </p:sp>
    </p:spTree>
    <p:extLst>
      <p:ext uri="{BB962C8B-B14F-4D97-AF65-F5344CB8AC3E}">
        <p14:creationId xmlns:p14="http://schemas.microsoft.com/office/powerpoint/2010/main" val="11758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B84F-40E2-A933-0A0B-26AE4074B21B}"/>
              </a:ext>
            </a:extLst>
          </p:cNvPr>
          <p:cNvSpPr>
            <a:spLocks noGrp="1"/>
          </p:cNvSpPr>
          <p:nvPr>
            <p:ph type="title"/>
          </p:nvPr>
        </p:nvSpPr>
        <p:spPr/>
        <p:txBody>
          <a:bodyPr/>
          <a:lstStyle/>
          <a:p>
            <a:r>
              <a:rPr lang="en-US" dirty="0"/>
              <a:t>Complete led light class</a:t>
            </a:r>
            <a:endParaRPr lang="en-AU" dirty="0"/>
          </a:p>
        </p:txBody>
      </p:sp>
      <p:sp>
        <p:nvSpPr>
          <p:cNvPr id="3" name="Content Placeholder 2">
            <a:extLst>
              <a:ext uri="{FF2B5EF4-FFF2-40B4-BE49-F238E27FC236}">
                <a16:creationId xmlns:a16="http://schemas.microsoft.com/office/drawing/2014/main" id="{55D2AEAE-B87B-B831-1DC0-2D5719D54B21}"/>
              </a:ext>
            </a:extLst>
          </p:cNvPr>
          <p:cNvSpPr>
            <a:spLocks noGrp="1"/>
          </p:cNvSpPr>
          <p:nvPr>
            <p:ph idx="1"/>
          </p:nvPr>
        </p:nvSpPr>
        <p:spPr/>
        <p:txBody>
          <a:bodyPr/>
          <a:lstStyle/>
          <a:p>
            <a:pPr marL="0" indent="0">
              <a:buNone/>
            </a:pPr>
            <a:r>
              <a:rPr lang="en-AU" dirty="0">
                <a:hlinkClick r:id="rId2"/>
              </a:rPr>
              <a:t>https://github.com/TempeHS/MicroPython_OOP_Pi_Pico_Mini_Project_Source/blob/main/tutorials/Lecture3.md#complete-led-light-class</a:t>
            </a:r>
            <a:endParaRPr lang="en-AU" dirty="0"/>
          </a:p>
          <a:p>
            <a:pPr marL="0" indent="0">
              <a:buNone/>
            </a:pPr>
            <a:endParaRPr lang="en-AU" dirty="0"/>
          </a:p>
          <a:p>
            <a:pPr marL="0" indent="0">
              <a:buNone/>
            </a:pPr>
            <a:r>
              <a:rPr lang="en-AU" b="1" dirty="0"/>
              <a:t>Run: v12.py</a:t>
            </a:r>
          </a:p>
        </p:txBody>
      </p:sp>
    </p:spTree>
    <p:extLst>
      <p:ext uri="{BB962C8B-B14F-4D97-AF65-F5344CB8AC3E}">
        <p14:creationId xmlns:p14="http://schemas.microsoft.com/office/powerpoint/2010/main" val="525501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339</TotalTime>
  <Words>473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Pi Pico OOP Mini Project</vt:lpstr>
      <vt:lpstr>Simple Open Loop Control System</vt:lpstr>
      <vt:lpstr>Today</vt:lpstr>
      <vt:lpstr>Encapsulation</vt:lpstr>
      <vt:lpstr>Setter &amp; Getters</vt:lpstr>
      <vt:lpstr>Abstraction</vt:lpstr>
      <vt:lpstr>Extend LED Functionality</vt:lpstr>
      <vt:lpstr>Complete led light class</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2025-06-10T12:02:03Z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