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4" r:id="rId5"/>
    <p:sldId id="265" r:id="rId6"/>
    <p:sldId id="261" r:id="rId7"/>
    <p:sldId id="263" r:id="rId8"/>
    <p:sldId id="268" r:id="rId9"/>
    <p:sldId id="269" r:id="rId10"/>
    <p:sldId id="270" r:id="rId11"/>
    <p:sldId id="273" r:id="rId12"/>
    <p:sldId id="275"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4E1553-4719-4867-AD3F-20360ABEDCD1}" v="19" dt="2025-06-14T07:47:04.3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944" autoAdjust="0"/>
  </p:normalViewPr>
  <p:slideViewPr>
    <p:cSldViewPr snapToGrid="0">
      <p:cViewPr varScale="1">
        <p:scale>
          <a:sx n="45" d="100"/>
          <a:sy n="45" d="100"/>
        </p:scale>
        <p:origin x="62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Jones (Ben Jones)" userId="e6e8a0f3-34fe-4d14-b7ab-3a9f1769fff2" providerId="ADAL" clId="{F14E1553-4719-4867-AD3F-20360ABEDCD1}"/>
    <pc:docChg chg="undo custSel addSld delSld modSld sldOrd">
      <pc:chgData name="Ben Jones (Ben Jones)" userId="e6e8a0f3-34fe-4d14-b7ab-3a9f1769fff2" providerId="ADAL" clId="{F14E1553-4719-4867-AD3F-20360ABEDCD1}" dt="2025-06-14T07:47:04.306" v="803"/>
      <pc:docMkLst>
        <pc:docMk/>
      </pc:docMkLst>
      <pc:sldChg chg="addSp delSp modSp mod">
        <pc:chgData name="Ben Jones (Ben Jones)" userId="e6e8a0f3-34fe-4d14-b7ab-3a9f1769fff2" providerId="ADAL" clId="{F14E1553-4719-4867-AD3F-20360ABEDCD1}" dt="2025-06-13T10:58:43.125" v="799" actId="20577"/>
        <pc:sldMkLst>
          <pc:docMk/>
          <pc:sldMk cId="4046351447" sldId="256"/>
        </pc:sldMkLst>
        <pc:spChg chg="del">
          <ac:chgData name="Ben Jones (Ben Jones)" userId="e6e8a0f3-34fe-4d14-b7ab-3a9f1769fff2" providerId="ADAL" clId="{F14E1553-4719-4867-AD3F-20360ABEDCD1}" dt="2025-06-13T10:58:20.005" v="796" actId="478"/>
          <ac:spMkLst>
            <pc:docMk/>
            <pc:sldMk cId="4046351447" sldId="256"/>
            <ac:spMk id="2" creationId="{6C98E736-9C14-8B47-35EB-BD2CF5EF91B8}"/>
          </ac:spMkLst>
        </pc:spChg>
        <pc:spChg chg="del">
          <ac:chgData name="Ben Jones (Ben Jones)" userId="e6e8a0f3-34fe-4d14-b7ab-3a9f1769fff2" providerId="ADAL" clId="{F14E1553-4719-4867-AD3F-20360ABEDCD1}" dt="2025-06-13T10:58:20.005" v="796" actId="478"/>
          <ac:spMkLst>
            <pc:docMk/>
            <pc:sldMk cId="4046351447" sldId="256"/>
            <ac:spMk id="3" creationId="{2007677D-E31B-D163-E787-0648982398C7}"/>
          </ac:spMkLst>
        </pc:spChg>
        <pc:spChg chg="add mod">
          <ac:chgData name="Ben Jones (Ben Jones)" userId="e6e8a0f3-34fe-4d14-b7ab-3a9f1769fff2" providerId="ADAL" clId="{F14E1553-4719-4867-AD3F-20360ABEDCD1}" dt="2025-06-13T10:58:20.005" v="796" actId="478"/>
          <ac:spMkLst>
            <pc:docMk/>
            <pc:sldMk cId="4046351447" sldId="256"/>
            <ac:spMk id="6" creationId="{9923057F-DEDF-79C5-D892-1E85F0BEC0CD}"/>
          </ac:spMkLst>
        </pc:spChg>
        <pc:spChg chg="add mod">
          <ac:chgData name="Ben Jones (Ben Jones)" userId="e6e8a0f3-34fe-4d14-b7ab-3a9f1769fff2" providerId="ADAL" clId="{F14E1553-4719-4867-AD3F-20360ABEDCD1}" dt="2025-06-13T10:58:20.005" v="796" actId="478"/>
          <ac:spMkLst>
            <pc:docMk/>
            <pc:sldMk cId="4046351447" sldId="256"/>
            <ac:spMk id="8" creationId="{DD37674A-48F2-A897-01FD-40E9B7DA2466}"/>
          </ac:spMkLst>
        </pc:spChg>
        <pc:spChg chg="add mod">
          <ac:chgData name="Ben Jones (Ben Jones)" userId="e6e8a0f3-34fe-4d14-b7ab-3a9f1769fff2" providerId="ADAL" clId="{F14E1553-4719-4867-AD3F-20360ABEDCD1}" dt="2025-06-13T10:58:20.738" v="797"/>
          <ac:spMkLst>
            <pc:docMk/>
            <pc:sldMk cId="4046351447" sldId="256"/>
            <ac:spMk id="9" creationId="{CF7EDA0B-8DB3-FE69-E094-5F082C983A3E}"/>
          </ac:spMkLst>
        </pc:spChg>
        <pc:spChg chg="add mod">
          <ac:chgData name="Ben Jones (Ben Jones)" userId="e6e8a0f3-34fe-4d14-b7ab-3a9f1769fff2" providerId="ADAL" clId="{F14E1553-4719-4867-AD3F-20360ABEDCD1}" dt="2025-06-13T10:58:20.738" v="797"/>
          <ac:spMkLst>
            <pc:docMk/>
            <pc:sldMk cId="4046351447" sldId="256"/>
            <ac:spMk id="11" creationId="{1B863F7F-8A17-FF6F-6395-E2DD869865DE}"/>
          </ac:spMkLst>
        </pc:spChg>
        <pc:spChg chg="add mod">
          <ac:chgData name="Ben Jones (Ben Jones)" userId="e6e8a0f3-34fe-4d14-b7ab-3a9f1769fff2" providerId="ADAL" clId="{F14E1553-4719-4867-AD3F-20360ABEDCD1}" dt="2025-06-13T10:58:20.738" v="797"/>
          <ac:spMkLst>
            <pc:docMk/>
            <pc:sldMk cId="4046351447" sldId="256"/>
            <ac:spMk id="12" creationId="{AAE27C33-2D85-9330-B9C0-E5835CB227AC}"/>
          </ac:spMkLst>
        </pc:spChg>
        <pc:spChg chg="add mod">
          <ac:chgData name="Ben Jones (Ben Jones)" userId="e6e8a0f3-34fe-4d14-b7ab-3a9f1769fff2" providerId="ADAL" clId="{F14E1553-4719-4867-AD3F-20360ABEDCD1}" dt="2025-06-13T10:58:43.125" v="799" actId="20577"/>
          <ac:spMkLst>
            <pc:docMk/>
            <pc:sldMk cId="4046351447" sldId="256"/>
            <ac:spMk id="13" creationId="{C0BDD3C6-2039-E596-C54A-80D053C16868}"/>
          </ac:spMkLst>
        </pc:spChg>
        <pc:picChg chg="add del mod">
          <ac:chgData name="Ben Jones (Ben Jones)" userId="e6e8a0f3-34fe-4d14-b7ab-3a9f1769fff2" providerId="ADAL" clId="{F14E1553-4719-4867-AD3F-20360ABEDCD1}" dt="2025-06-13T10:58:20.005" v="796" actId="478"/>
          <ac:picMkLst>
            <pc:docMk/>
            <pc:sldMk cId="4046351447" sldId="256"/>
            <ac:picMk id="4" creationId="{B1B3FF8B-5320-22DD-18D7-5E17E33118E6}"/>
          </ac:picMkLst>
        </pc:picChg>
        <pc:picChg chg="add mod">
          <ac:chgData name="Ben Jones (Ben Jones)" userId="e6e8a0f3-34fe-4d14-b7ab-3a9f1769fff2" providerId="ADAL" clId="{F14E1553-4719-4867-AD3F-20360ABEDCD1}" dt="2025-06-13T10:58:20.738" v="797"/>
          <ac:picMkLst>
            <pc:docMk/>
            <pc:sldMk cId="4046351447" sldId="256"/>
            <ac:picMk id="10" creationId="{F1AB71B0-F59F-62A7-BB28-BAEBDCED9445}"/>
          </ac:picMkLst>
        </pc:picChg>
        <pc:picChg chg="add mod">
          <ac:chgData name="Ben Jones (Ben Jones)" userId="e6e8a0f3-34fe-4d14-b7ab-3a9f1769fff2" providerId="ADAL" clId="{F14E1553-4719-4867-AD3F-20360ABEDCD1}" dt="2025-06-13T10:58:20.738" v="797"/>
          <ac:picMkLst>
            <pc:docMk/>
            <pc:sldMk cId="4046351447" sldId="256"/>
            <ac:picMk id="14" creationId="{7E4DABE1-BB3F-0AFA-2430-5B9A6F718FF4}"/>
          </ac:picMkLst>
        </pc:picChg>
      </pc:sldChg>
      <pc:sldChg chg="modSp mod">
        <pc:chgData name="Ben Jones (Ben Jones)" userId="e6e8a0f3-34fe-4d14-b7ab-3a9f1769fff2" providerId="ADAL" clId="{F14E1553-4719-4867-AD3F-20360ABEDCD1}" dt="2025-06-11T12:17:20.965" v="43" actId="20577"/>
        <pc:sldMkLst>
          <pc:docMk/>
          <pc:sldMk cId="3539071505" sldId="261"/>
        </pc:sldMkLst>
        <pc:spChg chg="mod">
          <ac:chgData name="Ben Jones (Ben Jones)" userId="e6e8a0f3-34fe-4d14-b7ab-3a9f1769fff2" providerId="ADAL" clId="{F14E1553-4719-4867-AD3F-20360ABEDCD1}" dt="2025-06-11T12:17:20.965" v="43" actId="20577"/>
          <ac:spMkLst>
            <pc:docMk/>
            <pc:sldMk cId="3539071505" sldId="261"/>
            <ac:spMk id="3" creationId="{B00A36C3-101F-B0AB-F123-C6EFEF11ABE2}"/>
          </ac:spMkLst>
        </pc:spChg>
      </pc:sldChg>
      <pc:sldChg chg="modSp mod">
        <pc:chgData name="Ben Jones (Ben Jones)" userId="e6e8a0f3-34fe-4d14-b7ab-3a9f1769fff2" providerId="ADAL" clId="{F14E1553-4719-4867-AD3F-20360ABEDCD1}" dt="2025-06-11T12:17:47.574" v="46" actId="20577"/>
        <pc:sldMkLst>
          <pc:docMk/>
          <pc:sldMk cId="1175822862" sldId="263"/>
        </pc:sldMkLst>
        <pc:spChg chg="mod">
          <ac:chgData name="Ben Jones (Ben Jones)" userId="e6e8a0f3-34fe-4d14-b7ab-3a9f1769fff2" providerId="ADAL" clId="{F14E1553-4719-4867-AD3F-20360ABEDCD1}" dt="2025-06-11T12:17:47.574" v="46" actId="20577"/>
          <ac:spMkLst>
            <pc:docMk/>
            <pc:sldMk cId="1175822862" sldId="263"/>
            <ac:spMk id="8" creationId="{A8D1847C-4AD3-1D2C-43B8-828394D9FF0E}"/>
          </ac:spMkLst>
        </pc:spChg>
      </pc:sldChg>
      <pc:sldChg chg="addSp modSp add mod modAnim">
        <pc:chgData name="Ben Jones (Ben Jones)" userId="e6e8a0f3-34fe-4d14-b7ab-3a9f1769fff2" providerId="ADAL" clId="{F14E1553-4719-4867-AD3F-20360ABEDCD1}" dt="2025-06-14T07:47:04.306" v="803"/>
        <pc:sldMkLst>
          <pc:docMk/>
          <pc:sldMk cId="549990195" sldId="264"/>
        </pc:sldMkLst>
        <pc:spChg chg="mod">
          <ac:chgData name="Ben Jones (Ben Jones)" userId="e6e8a0f3-34fe-4d14-b7ab-3a9f1769fff2" providerId="ADAL" clId="{F14E1553-4719-4867-AD3F-20360ABEDCD1}" dt="2025-06-11T12:14:47.087" v="12" actId="20577"/>
          <ac:spMkLst>
            <pc:docMk/>
            <pc:sldMk cId="549990195" sldId="264"/>
            <ac:spMk id="10" creationId="{400FA594-97CE-8BD3-D0B0-58075BCDEA2F}"/>
          </ac:spMkLst>
        </pc:spChg>
        <pc:picChg chg="add mod">
          <ac:chgData name="Ben Jones (Ben Jones)" userId="e6e8a0f3-34fe-4d14-b7ab-3a9f1769fff2" providerId="ADAL" clId="{F14E1553-4719-4867-AD3F-20360ABEDCD1}" dt="2025-06-14T07:47:04.306" v="803"/>
          <ac:picMkLst>
            <pc:docMk/>
            <pc:sldMk cId="549990195" sldId="264"/>
            <ac:picMk id="2" creationId="{164E5E17-7671-5033-3315-DBC0F3ABA258}"/>
          </ac:picMkLst>
        </pc:picChg>
        <pc:picChg chg="mod">
          <ac:chgData name="Ben Jones (Ben Jones)" userId="e6e8a0f3-34fe-4d14-b7ab-3a9f1769fff2" providerId="ADAL" clId="{F14E1553-4719-4867-AD3F-20360ABEDCD1}" dt="2025-06-11T12:16:40.094" v="13" actId="14826"/>
          <ac:picMkLst>
            <pc:docMk/>
            <pc:sldMk cId="549990195" sldId="264"/>
            <ac:picMk id="3" creationId="{0A4946D7-D489-5D8A-F199-89C94DED1838}"/>
          </ac:picMkLst>
        </pc:picChg>
      </pc:sldChg>
      <pc:sldChg chg="delSp add del setBg delDesignElem">
        <pc:chgData name="Ben Jones (Ben Jones)" userId="e6e8a0f3-34fe-4d14-b7ab-3a9f1769fff2" providerId="ADAL" clId="{F14E1553-4719-4867-AD3F-20360ABEDCD1}" dt="2025-06-11T12:18:33.305" v="54" actId="47"/>
        <pc:sldMkLst>
          <pc:docMk/>
          <pc:sldMk cId="3614926292" sldId="266"/>
        </pc:sldMkLst>
      </pc:sldChg>
      <pc:sldChg chg="delSp add del setBg delDesignElem">
        <pc:chgData name="Ben Jones (Ben Jones)" userId="e6e8a0f3-34fe-4d14-b7ab-3a9f1769fff2" providerId="ADAL" clId="{F14E1553-4719-4867-AD3F-20360ABEDCD1}" dt="2025-06-11T12:18:33.305" v="54" actId="47"/>
        <pc:sldMkLst>
          <pc:docMk/>
          <pc:sldMk cId="289399125" sldId="267"/>
        </pc:sldMkLst>
      </pc:sldChg>
      <pc:sldChg chg="modSp add mod ord">
        <pc:chgData name="Ben Jones (Ben Jones)" userId="e6e8a0f3-34fe-4d14-b7ab-3a9f1769fff2" providerId="ADAL" clId="{F14E1553-4719-4867-AD3F-20360ABEDCD1}" dt="2025-06-11T12:19:19.819" v="182" actId="20577"/>
        <pc:sldMkLst>
          <pc:docMk/>
          <pc:sldMk cId="1075762417" sldId="268"/>
        </pc:sldMkLst>
        <pc:spChg chg="mod">
          <ac:chgData name="Ben Jones (Ben Jones)" userId="e6e8a0f3-34fe-4d14-b7ab-3a9f1769fff2" providerId="ADAL" clId="{F14E1553-4719-4867-AD3F-20360ABEDCD1}" dt="2025-06-11T12:18:48.001" v="78" actId="20577"/>
          <ac:spMkLst>
            <pc:docMk/>
            <pc:sldMk cId="1075762417" sldId="268"/>
            <ac:spMk id="4" creationId="{B4F03DDF-EE8A-5A48-C2BE-01484C430635}"/>
          </ac:spMkLst>
        </pc:spChg>
        <pc:spChg chg="mod">
          <ac:chgData name="Ben Jones (Ben Jones)" userId="e6e8a0f3-34fe-4d14-b7ab-3a9f1769fff2" providerId="ADAL" clId="{F14E1553-4719-4867-AD3F-20360ABEDCD1}" dt="2025-06-11T12:19:19.819" v="182" actId="20577"/>
          <ac:spMkLst>
            <pc:docMk/>
            <pc:sldMk cId="1075762417" sldId="268"/>
            <ac:spMk id="6" creationId="{B41CF516-A4D1-D613-1F4D-D8B13508C42D}"/>
          </ac:spMkLst>
        </pc:spChg>
      </pc:sldChg>
      <pc:sldChg chg="addSp delSp modSp new mod modClrScheme chgLayout">
        <pc:chgData name="Ben Jones (Ben Jones)" userId="e6e8a0f3-34fe-4d14-b7ab-3a9f1769fff2" providerId="ADAL" clId="{F14E1553-4719-4867-AD3F-20360ABEDCD1}" dt="2025-06-11T12:23:04.096" v="464" actId="6549"/>
        <pc:sldMkLst>
          <pc:docMk/>
          <pc:sldMk cId="608726658" sldId="269"/>
        </pc:sldMkLst>
        <pc:spChg chg="add mod ord">
          <ac:chgData name="Ben Jones (Ben Jones)" userId="e6e8a0f3-34fe-4d14-b7ab-3a9f1769fff2" providerId="ADAL" clId="{F14E1553-4719-4867-AD3F-20360ABEDCD1}" dt="2025-06-11T12:19:35.593" v="192" actId="20577"/>
          <ac:spMkLst>
            <pc:docMk/>
            <pc:sldMk cId="608726658" sldId="269"/>
            <ac:spMk id="5" creationId="{B154D516-A7B8-9725-7B02-36F1010DA5A4}"/>
          </ac:spMkLst>
        </pc:spChg>
        <pc:graphicFrameChg chg="add mod ord modGraphic">
          <ac:chgData name="Ben Jones (Ben Jones)" userId="e6e8a0f3-34fe-4d14-b7ab-3a9f1769fff2" providerId="ADAL" clId="{F14E1553-4719-4867-AD3F-20360ABEDCD1}" dt="2025-06-11T12:23:04.096" v="464" actId="6549"/>
          <ac:graphicFrameMkLst>
            <pc:docMk/>
            <pc:sldMk cId="608726658" sldId="269"/>
            <ac:graphicFrameMk id="7" creationId="{88CE69C3-4900-99C8-7F6B-AC75A34EFB3C}"/>
          </ac:graphicFrameMkLst>
        </pc:graphicFrameChg>
      </pc:sldChg>
      <pc:sldChg chg="modSp add mod">
        <pc:chgData name="Ben Jones (Ben Jones)" userId="e6e8a0f3-34fe-4d14-b7ab-3a9f1769fff2" providerId="ADAL" clId="{F14E1553-4719-4867-AD3F-20360ABEDCD1}" dt="2025-06-11T12:26:22.737" v="609" actId="20577"/>
        <pc:sldMkLst>
          <pc:docMk/>
          <pc:sldMk cId="703839872" sldId="270"/>
        </pc:sldMkLst>
        <pc:graphicFrameChg chg="mod modGraphic">
          <ac:chgData name="Ben Jones (Ben Jones)" userId="e6e8a0f3-34fe-4d14-b7ab-3a9f1769fff2" providerId="ADAL" clId="{F14E1553-4719-4867-AD3F-20360ABEDCD1}" dt="2025-06-11T12:26:22.737" v="609" actId="20577"/>
          <ac:graphicFrameMkLst>
            <pc:docMk/>
            <pc:sldMk cId="703839872" sldId="270"/>
            <ac:graphicFrameMk id="7" creationId="{14049190-61A1-D38A-DF3C-6FB08CAC9AED}"/>
          </ac:graphicFrameMkLst>
        </pc:graphicFrameChg>
      </pc:sldChg>
      <pc:sldChg chg="modSp new del mod">
        <pc:chgData name="Ben Jones (Ben Jones)" userId="e6e8a0f3-34fe-4d14-b7ab-3a9f1769fff2" providerId="ADAL" clId="{F14E1553-4719-4867-AD3F-20360ABEDCD1}" dt="2025-06-11T12:36:41.762" v="767" actId="2696"/>
        <pc:sldMkLst>
          <pc:docMk/>
          <pc:sldMk cId="1558367712" sldId="271"/>
        </pc:sldMkLst>
      </pc:sldChg>
      <pc:sldChg chg="new del">
        <pc:chgData name="Ben Jones (Ben Jones)" userId="e6e8a0f3-34fe-4d14-b7ab-3a9f1769fff2" providerId="ADAL" clId="{F14E1553-4719-4867-AD3F-20360ABEDCD1}" dt="2025-06-11T12:37:14.410" v="789" actId="2696"/>
        <pc:sldMkLst>
          <pc:docMk/>
          <pc:sldMk cId="4222379563" sldId="272"/>
        </pc:sldMkLst>
      </pc:sldChg>
      <pc:sldChg chg="addSp modSp add mod modAnim">
        <pc:chgData name="Ben Jones (Ben Jones)" userId="e6e8a0f3-34fe-4d14-b7ab-3a9f1769fff2" providerId="ADAL" clId="{F14E1553-4719-4867-AD3F-20360ABEDCD1}" dt="2025-06-14T07:46:42.701" v="800"/>
        <pc:sldMkLst>
          <pc:docMk/>
          <pc:sldMk cId="4286823996" sldId="273"/>
        </pc:sldMkLst>
        <pc:spChg chg="mod">
          <ac:chgData name="Ben Jones (Ben Jones)" userId="e6e8a0f3-34fe-4d14-b7ab-3a9f1769fff2" providerId="ADAL" clId="{F14E1553-4719-4867-AD3F-20360ABEDCD1}" dt="2025-06-11T13:09:11.606" v="790" actId="948"/>
          <ac:spMkLst>
            <pc:docMk/>
            <pc:sldMk cId="4286823996" sldId="273"/>
            <ac:spMk id="3" creationId="{10BF6715-B6F1-BE80-23EB-752BDCA181D5}"/>
          </ac:spMkLst>
        </pc:spChg>
        <pc:picChg chg="add mod">
          <ac:chgData name="Ben Jones (Ben Jones)" userId="e6e8a0f3-34fe-4d14-b7ab-3a9f1769fff2" providerId="ADAL" clId="{F14E1553-4719-4867-AD3F-20360ABEDCD1}" dt="2025-06-14T07:46:42.701" v="800"/>
          <ac:picMkLst>
            <pc:docMk/>
            <pc:sldMk cId="4286823996" sldId="273"/>
            <ac:picMk id="4" creationId="{E3E72364-355B-5F6E-8DD5-80C48FA7932B}"/>
          </ac:picMkLst>
        </pc:picChg>
      </pc:sldChg>
      <pc:sldChg chg="addSp modSp new mod modAnim">
        <pc:chgData name="Ben Jones (Ben Jones)" userId="e6e8a0f3-34fe-4d14-b7ab-3a9f1769fff2" providerId="ADAL" clId="{F14E1553-4719-4867-AD3F-20360ABEDCD1}" dt="2025-06-14T07:46:48.832" v="802"/>
        <pc:sldMkLst>
          <pc:docMk/>
          <pc:sldMk cId="2493538128" sldId="274"/>
        </pc:sldMkLst>
        <pc:spChg chg="mod">
          <ac:chgData name="Ben Jones (Ben Jones)" userId="e6e8a0f3-34fe-4d14-b7ab-3a9f1769fff2" providerId="ADAL" clId="{F14E1553-4719-4867-AD3F-20360ABEDCD1}" dt="2025-06-11T12:31:46.447" v="732" actId="20577"/>
          <ac:spMkLst>
            <pc:docMk/>
            <pc:sldMk cId="2493538128" sldId="274"/>
            <ac:spMk id="2" creationId="{CA2FB80A-4EE0-DBC7-D40A-40949C4EF7CE}"/>
          </ac:spMkLst>
        </pc:spChg>
        <pc:spChg chg="mod">
          <ac:chgData name="Ben Jones (Ben Jones)" userId="e6e8a0f3-34fe-4d14-b7ab-3a9f1769fff2" providerId="ADAL" clId="{F14E1553-4719-4867-AD3F-20360ABEDCD1}" dt="2025-06-11T13:09:31.135" v="793" actId="27636"/>
          <ac:spMkLst>
            <pc:docMk/>
            <pc:sldMk cId="2493538128" sldId="274"/>
            <ac:spMk id="3" creationId="{A14AA290-EFBC-2399-CBD2-0F445A3A75CB}"/>
          </ac:spMkLst>
        </pc:spChg>
        <pc:picChg chg="add mod">
          <ac:chgData name="Ben Jones (Ben Jones)" userId="e6e8a0f3-34fe-4d14-b7ab-3a9f1769fff2" providerId="ADAL" clId="{F14E1553-4719-4867-AD3F-20360ABEDCD1}" dt="2025-06-14T07:46:48.832" v="802"/>
          <ac:picMkLst>
            <pc:docMk/>
            <pc:sldMk cId="2493538128" sldId="274"/>
            <ac:picMk id="4" creationId="{5AD057BE-EF36-837F-C7FE-38847E1B6C0E}"/>
          </ac:picMkLst>
        </pc:picChg>
      </pc:sldChg>
      <pc:sldChg chg="addSp modSp add mod modAnim">
        <pc:chgData name="Ben Jones (Ben Jones)" userId="e6e8a0f3-34fe-4d14-b7ab-3a9f1769fff2" providerId="ADAL" clId="{F14E1553-4719-4867-AD3F-20360ABEDCD1}" dt="2025-06-14T07:46:45.633" v="801"/>
        <pc:sldMkLst>
          <pc:docMk/>
          <pc:sldMk cId="1196129529" sldId="275"/>
        </pc:sldMkLst>
        <pc:spChg chg="mod">
          <ac:chgData name="Ben Jones (Ben Jones)" userId="e6e8a0f3-34fe-4d14-b7ab-3a9f1769fff2" providerId="ADAL" clId="{F14E1553-4719-4867-AD3F-20360ABEDCD1}" dt="2025-06-11T13:09:20.299" v="791" actId="948"/>
          <ac:spMkLst>
            <pc:docMk/>
            <pc:sldMk cId="1196129529" sldId="275"/>
            <ac:spMk id="3" creationId="{F17B0C28-707C-22FC-8646-0D0488285642}"/>
          </ac:spMkLst>
        </pc:spChg>
        <pc:picChg chg="add mod">
          <ac:chgData name="Ben Jones (Ben Jones)" userId="e6e8a0f3-34fe-4d14-b7ab-3a9f1769fff2" providerId="ADAL" clId="{F14E1553-4719-4867-AD3F-20360ABEDCD1}" dt="2025-06-14T07:46:45.633" v="801"/>
          <ac:picMkLst>
            <pc:docMk/>
            <pc:sldMk cId="1196129529" sldId="275"/>
            <ac:picMk id="4" creationId="{1FD2F79E-EEBC-E3B1-B9B2-BC1E3F309060}"/>
          </ac:picMkLst>
        </pc:picChg>
      </pc:sldChg>
    </pc:docChg>
  </pc:docChgLst>
  <pc:docChgLst>
    <pc:chgData name="Ben Jones (Ben Jones)" userId="e6e8a0f3-34fe-4d14-b7ab-3a9f1769fff2" providerId="ADAL" clId="{78C1D944-C5E2-4D33-BE3A-5C243E175D98}"/>
    <pc:docChg chg="undo custSel addSld modSld">
      <pc:chgData name="Ben Jones (Ben Jones)" userId="e6e8a0f3-34fe-4d14-b7ab-3a9f1769fff2" providerId="ADAL" clId="{78C1D944-C5E2-4D33-BE3A-5C243E175D98}" dt="2025-06-10T10:39:40.222" v="850" actId="20577"/>
      <pc:docMkLst>
        <pc:docMk/>
      </pc:docMkLst>
      <pc:sldChg chg="addSp delSp modSp new mod modClrScheme chgLayout">
        <pc:chgData name="Ben Jones (Ben Jones)" userId="e6e8a0f3-34fe-4d14-b7ab-3a9f1769fff2" providerId="ADAL" clId="{78C1D944-C5E2-4D33-BE3A-5C243E175D98}" dt="2025-06-10T10:18:29.456" v="9" actId="20577"/>
        <pc:sldMkLst>
          <pc:docMk/>
          <pc:sldMk cId="3635014069" sldId="258"/>
        </pc:sldMkLst>
        <pc:spChg chg="add mod ord">
          <ac:chgData name="Ben Jones (Ben Jones)" userId="e6e8a0f3-34fe-4d14-b7ab-3a9f1769fff2" providerId="ADAL" clId="{78C1D944-C5E2-4D33-BE3A-5C243E175D98}" dt="2025-06-10T10:18:24.928" v="6" actId="20577"/>
          <ac:spMkLst>
            <pc:docMk/>
            <pc:sldMk cId="3635014069" sldId="258"/>
            <ac:spMk id="5" creationId="{3A179642-EA8A-3ADF-9E0E-56E7F6E9C340}"/>
          </ac:spMkLst>
        </pc:spChg>
        <pc:spChg chg="add mod ord">
          <ac:chgData name="Ben Jones (Ben Jones)" userId="e6e8a0f3-34fe-4d14-b7ab-3a9f1769fff2" providerId="ADAL" clId="{78C1D944-C5E2-4D33-BE3A-5C243E175D98}" dt="2025-06-10T10:18:29.456" v="9" actId="20577"/>
          <ac:spMkLst>
            <pc:docMk/>
            <pc:sldMk cId="3635014069" sldId="258"/>
            <ac:spMk id="6" creationId="{1E0B453A-CD21-CEA9-19F5-A9097CDD28B8}"/>
          </ac:spMkLst>
        </pc:spChg>
      </pc:sldChg>
      <pc:sldChg chg="addSp delSp modSp new mod modClrScheme chgLayout">
        <pc:chgData name="Ben Jones (Ben Jones)" userId="e6e8a0f3-34fe-4d14-b7ab-3a9f1769fff2" providerId="ADAL" clId="{78C1D944-C5E2-4D33-BE3A-5C243E175D98}" dt="2025-06-10T10:26:42.249" v="156" actId="27636"/>
        <pc:sldMkLst>
          <pc:docMk/>
          <pc:sldMk cId="3761732179" sldId="259"/>
        </pc:sldMkLst>
      </pc:sldChg>
      <pc:sldChg chg="addSp delSp modSp new mod modClrScheme chgLayout">
        <pc:chgData name="Ben Jones (Ben Jones)" userId="e6e8a0f3-34fe-4d14-b7ab-3a9f1769fff2" providerId="ADAL" clId="{78C1D944-C5E2-4D33-BE3A-5C243E175D98}" dt="2025-06-10T10:27:03.572" v="160"/>
        <pc:sldMkLst>
          <pc:docMk/>
          <pc:sldMk cId="119910343" sldId="260"/>
        </pc:sldMkLst>
      </pc:sldChg>
      <pc:sldChg chg="addSp delSp modSp new mod modClrScheme chgLayout">
        <pc:chgData name="Ben Jones (Ben Jones)" userId="e6e8a0f3-34fe-4d14-b7ab-3a9f1769fff2" providerId="ADAL" clId="{78C1D944-C5E2-4D33-BE3A-5C243E175D98}" dt="2025-06-10T10:36:06.225" v="793" actId="20577"/>
        <pc:sldMkLst>
          <pc:docMk/>
          <pc:sldMk cId="3539071505" sldId="261"/>
        </pc:sldMkLst>
        <pc:spChg chg="add mod ord">
          <ac:chgData name="Ben Jones (Ben Jones)" userId="e6e8a0f3-34fe-4d14-b7ab-3a9f1769fff2" providerId="ADAL" clId="{78C1D944-C5E2-4D33-BE3A-5C243E175D98}" dt="2025-06-10T10:36:06.225" v="793" actId="20577"/>
          <ac:spMkLst>
            <pc:docMk/>
            <pc:sldMk cId="3539071505" sldId="261"/>
            <ac:spMk id="5" creationId="{D486937B-AE08-CEA9-288B-A7E12B6EEC9E}"/>
          </ac:spMkLst>
        </pc:spChg>
      </pc:sldChg>
      <pc:sldChg chg="modSp add mod">
        <pc:chgData name="Ben Jones (Ben Jones)" userId="e6e8a0f3-34fe-4d14-b7ab-3a9f1769fff2" providerId="ADAL" clId="{78C1D944-C5E2-4D33-BE3A-5C243E175D98}" dt="2025-06-10T10:32:56.914" v="738" actId="20577"/>
        <pc:sldMkLst>
          <pc:docMk/>
          <pc:sldMk cId="3768076261" sldId="262"/>
        </pc:sldMkLst>
      </pc:sldChg>
      <pc:sldChg chg="addSp delSp modSp new mod modClrScheme chgLayout">
        <pc:chgData name="Ben Jones (Ben Jones)" userId="e6e8a0f3-34fe-4d14-b7ab-3a9f1769fff2" providerId="ADAL" clId="{78C1D944-C5E2-4D33-BE3A-5C243E175D98}" dt="2025-06-10T10:39:35.454" v="845" actId="20577"/>
        <pc:sldMkLst>
          <pc:docMk/>
          <pc:sldMk cId="1175822862" sldId="263"/>
        </pc:sldMkLst>
        <pc:spChg chg="add mod ord">
          <ac:chgData name="Ben Jones (Ben Jones)" userId="e6e8a0f3-34fe-4d14-b7ab-3a9f1769fff2" providerId="ADAL" clId="{78C1D944-C5E2-4D33-BE3A-5C243E175D98}" dt="2025-06-10T10:36:36.547" v="798" actId="20577"/>
          <ac:spMkLst>
            <pc:docMk/>
            <pc:sldMk cId="1175822862" sldId="263"/>
            <ac:spMk id="7" creationId="{56C6F239-F5E8-6417-880B-0B56CE59D207}"/>
          </ac:spMkLst>
        </pc:spChg>
        <pc:spChg chg="add mod ord">
          <ac:chgData name="Ben Jones (Ben Jones)" userId="e6e8a0f3-34fe-4d14-b7ab-3a9f1769fff2" providerId="ADAL" clId="{78C1D944-C5E2-4D33-BE3A-5C243E175D98}" dt="2025-06-10T10:39:35.454" v="845" actId="20577"/>
          <ac:spMkLst>
            <pc:docMk/>
            <pc:sldMk cId="1175822862" sldId="263"/>
            <ac:spMk id="8" creationId="{A8D1847C-4AD3-1D2C-43B8-828394D9FF0E}"/>
          </ac:spMkLst>
        </pc:spChg>
      </pc:sldChg>
      <pc:sldChg chg="addSp delSp modSp new mod modClrScheme chgLayout">
        <pc:chgData name="Ben Jones (Ben Jones)" userId="e6e8a0f3-34fe-4d14-b7ab-3a9f1769fff2" providerId="ADAL" clId="{78C1D944-C5E2-4D33-BE3A-5C243E175D98}" dt="2025-06-10T10:39:40.222" v="850" actId="20577"/>
        <pc:sldMkLst>
          <pc:docMk/>
          <pc:sldMk cId="549990195" sldId="264"/>
        </pc:sldMkLst>
        <pc:spChg chg="add mod ord">
          <ac:chgData name="Ben Jones (Ben Jones)" userId="e6e8a0f3-34fe-4d14-b7ab-3a9f1769fff2" providerId="ADAL" clId="{78C1D944-C5E2-4D33-BE3A-5C243E175D98}" dt="2025-06-10T10:38:58.284" v="832" actId="700"/>
          <ac:spMkLst>
            <pc:docMk/>
            <pc:sldMk cId="549990195" sldId="264"/>
            <ac:spMk id="7" creationId="{A5E19FFB-3D8F-DB03-B38B-27FE43EC06C8}"/>
          </ac:spMkLst>
        </pc:spChg>
        <pc:spChg chg="add mod ord">
          <ac:chgData name="Ben Jones (Ben Jones)" userId="e6e8a0f3-34fe-4d14-b7ab-3a9f1769fff2" providerId="ADAL" clId="{78C1D944-C5E2-4D33-BE3A-5C243E175D98}" dt="2025-06-10T10:39:40.222" v="850" actId="20577"/>
          <ac:spMkLst>
            <pc:docMk/>
            <pc:sldMk cId="549990195" sldId="264"/>
            <ac:spMk id="10" creationId="{400FA594-97CE-8BD3-D0B0-58075BCDEA2F}"/>
          </ac:spMkLst>
        </pc:spChg>
      </pc:sldChg>
    </pc:docChg>
  </pc:docChgLst>
  <pc:docChgLst>
    <pc:chgData name="Ben Jones (Ben Jones)" userId="e6e8a0f3-34fe-4d14-b7ab-3a9f1769fff2" providerId="ADAL" clId="{396263FC-BA5A-446B-8FBA-B9B8363490D3}"/>
    <pc:docChg chg="custSel delSld modSld">
      <pc:chgData name="Ben Jones (Ben Jones)" userId="e6e8a0f3-34fe-4d14-b7ab-3a9f1769fff2" providerId="ADAL" clId="{396263FC-BA5A-446B-8FBA-B9B8363490D3}" dt="2025-06-11T11:57:51.502" v="250" actId="2696"/>
      <pc:docMkLst>
        <pc:docMk/>
      </pc:docMkLst>
      <pc:sldChg chg="modSp mod">
        <pc:chgData name="Ben Jones (Ben Jones)" userId="e6e8a0f3-34fe-4d14-b7ab-3a9f1769fff2" providerId="ADAL" clId="{396263FC-BA5A-446B-8FBA-B9B8363490D3}" dt="2025-06-10T12:06:33.659" v="0"/>
        <pc:sldMkLst>
          <pc:docMk/>
          <pc:sldMk cId="3635014069" sldId="258"/>
        </pc:sldMkLst>
        <pc:spChg chg="mod">
          <ac:chgData name="Ben Jones (Ben Jones)" userId="e6e8a0f3-34fe-4d14-b7ab-3a9f1769fff2" providerId="ADAL" clId="{396263FC-BA5A-446B-8FBA-B9B8363490D3}" dt="2025-06-10T12:06:33.659" v="0"/>
          <ac:spMkLst>
            <pc:docMk/>
            <pc:sldMk cId="3635014069" sldId="258"/>
            <ac:spMk id="6" creationId="{1E0B453A-CD21-CEA9-19F5-A9097CDD28B8}"/>
          </ac:spMkLst>
        </pc:spChg>
      </pc:sldChg>
      <pc:sldChg chg="addSp delSp modSp mod modClrScheme chgLayout">
        <pc:chgData name="Ben Jones (Ben Jones)" userId="e6e8a0f3-34fe-4d14-b7ab-3a9f1769fff2" providerId="ADAL" clId="{396263FC-BA5A-446B-8FBA-B9B8363490D3}" dt="2025-06-10T12:12:02.762" v="19" actId="22"/>
        <pc:sldMkLst>
          <pc:docMk/>
          <pc:sldMk cId="3539071505" sldId="261"/>
        </pc:sldMkLst>
        <pc:spChg chg="add mod ord">
          <ac:chgData name="Ben Jones (Ben Jones)" userId="e6e8a0f3-34fe-4d14-b7ab-3a9f1769fff2" providerId="ADAL" clId="{396263FC-BA5A-446B-8FBA-B9B8363490D3}" dt="2025-06-10T12:11:52.516" v="17" actId="20577"/>
          <ac:spMkLst>
            <pc:docMk/>
            <pc:sldMk cId="3539071505" sldId="261"/>
            <ac:spMk id="3" creationId="{B00A36C3-101F-B0AB-F123-C6EFEF11ABE2}"/>
          </ac:spMkLst>
        </pc:spChg>
        <pc:spChg chg="mod ord">
          <ac:chgData name="Ben Jones (Ben Jones)" userId="e6e8a0f3-34fe-4d14-b7ab-3a9f1769fff2" providerId="ADAL" clId="{396263FC-BA5A-446B-8FBA-B9B8363490D3}" dt="2025-06-10T12:11:44.844" v="14" actId="700"/>
          <ac:spMkLst>
            <pc:docMk/>
            <pc:sldMk cId="3539071505" sldId="261"/>
            <ac:spMk id="5" creationId="{D486937B-AE08-CEA9-288B-A7E12B6EEC9E}"/>
          </ac:spMkLst>
        </pc:spChg>
        <pc:picChg chg="add mod ord">
          <ac:chgData name="Ben Jones (Ben Jones)" userId="e6e8a0f3-34fe-4d14-b7ab-3a9f1769fff2" providerId="ADAL" clId="{396263FC-BA5A-446B-8FBA-B9B8363490D3}" dt="2025-06-10T12:12:02.762" v="19" actId="22"/>
          <ac:picMkLst>
            <pc:docMk/>
            <pc:sldMk cId="3539071505" sldId="261"/>
            <ac:picMk id="8" creationId="{2EDE6368-5BA7-49E4-1EEC-877844497550}"/>
          </ac:picMkLst>
        </pc:picChg>
      </pc:sldChg>
      <pc:sldChg chg="modSp mod">
        <pc:chgData name="Ben Jones (Ben Jones)" userId="e6e8a0f3-34fe-4d14-b7ab-3a9f1769fff2" providerId="ADAL" clId="{396263FC-BA5A-446B-8FBA-B9B8363490D3}" dt="2025-06-10T12:20:17.951" v="248" actId="27636"/>
        <pc:sldMkLst>
          <pc:docMk/>
          <pc:sldMk cId="1175822862" sldId="263"/>
        </pc:sldMkLst>
        <pc:spChg chg="mod">
          <ac:chgData name="Ben Jones (Ben Jones)" userId="e6e8a0f3-34fe-4d14-b7ab-3a9f1769fff2" providerId="ADAL" clId="{396263FC-BA5A-446B-8FBA-B9B8363490D3}" dt="2025-06-10T12:12:36.530" v="42" actId="20577"/>
          <ac:spMkLst>
            <pc:docMk/>
            <pc:sldMk cId="1175822862" sldId="263"/>
            <ac:spMk id="7" creationId="{56C6F239-F5E8-6417-880B-0B56CE59D207}"/>
          </ac:spMkLst>
        </pc:spChg>
        <pc:spChg chg="mod">
          <ac:chgData name="Ben Jones (Ben Jones)" userId="e6e8a0f3-34fe-4d14-b7ab-3a9f1769fff2" providerId="ADAL" clId="{396263FC-BA5A-446B-8FBA-B9B8363490D3}" dt="2025-06-10T12:20:17.951" v="248" actId="27636"/>
          <ac:spMkLst>
            <pc:docMk/>
            <pc:sldMk cId="1175822862" sldId="263"/>
            <ac:spMk id="8" creationId="{A8D1847C-4AD3-1D2C-43B8-828394D9FF0E}"/>
          </ac:spMkLst>
        </pc:spChg>
      </pc:sldChg>
      <pc:sldChg chg="modSp mod">
        <pc:chgData name="Ben Jones (Ben Jones)" userId="e6e8a0f3-34fe-4d14-b7ab-3a9f1769fff2" providerId="ADAL" clId="{396263FC-BA5A-446B-8FBA-B9B8363490D3}" dt="2025-06-10T12:07:36.276" v="6" actId="113"/>
        <pc:sldMkLst>
          <pc:docMk/>
          <pc:sldMk cId="2546578239" sldId="265"/>
        </pc:sldMkLst>
        <pc:spChg chg="mod">
          <ac:chgData name="Ben Jones (Ben Jones)" userId="e6e8a0f3-34fe-4d14-b7ab-3a9f1769fff2" providerId="ADAL" clId="{396263FC-BA5A-446B-8FBA-B9B8363490D3}" dt="2025-06-10T12:06:40.781" v="1"/>
          <ac:spMkLst>
            <pc:docMk/>
            <pc:sldMk cId="2546578239" sldId="265"/>
            <ac:spMk id="2" creationId="{698432A2-2D2E-3F70-F830-5A67ED205318}"/>
          </ac:spMkLst>
        </pc:spChg>
      </pc:sldChg>
      <pc:sldChg chg="del">
        <pc:chgData name="Ben Jones (Ben Jones)" userId="e6e8a0f3-34fe-4d14-b7ab-3a9f1769fff2" providerId="ADAL" clId="{396263FC-BA5A-446B-8FBA-B9B8363490D3}" dt="2025-06-11T11:57:51.502" v="250" actId="2696"/>
        <pc:sldMkLst>
          <pc:docMk/>
          <pc:sldMk cId="2628338777" sldId="266"/>
        </pc:sldMkLst>
      </pc:sldChg>
      <pc:sldChg chg="del">
        <pc:chgData name="Ben Jones (Ben Jones)" userId="e6e8a0f3-34fe-4d14-b7ab-3a9f1769fff2" providerId="ADAL" clId="{396263FC-BA5A-446B-8FBA-B9B8363490D3}" dt="2025-06-10T12:20:37.321" v="249" actId="2696"/>
        <pc:sldMkLst>
          <pc:docMk/>
          <pc:sldMk cId="525501252" sldId="267"/>
        </pc:sldMkLst>
      </pc:sldChg>
    </pc:docChg>
  </pc:docChgLst>
  <pc:docChgLst>
    <pc:chgData name="Ben Jones (Ben Jones)" userId="e6e8a0f3-34fe-4d14-b7ab-3a9f1769fff2" providerId="ADAL" clId="{2A4F3FF4-B48F-4BF2-8996-C16EAC4E46EE}"/>
    <pc:docChg chg="undo custSel addSld delSld modSld">
      <pc:chgData name="Ben Jones (Ben Jones)" userId="e6e8a0f3-34fe-4d14-b7ab-3a9f1769fff2" providerId="ADAL" clId="{2A4F3FF4-B48F-4BF2-8996-C16EAC4E46EE}" dt="2025-06-10T11:19:25.002" v="384" actId="2696"/>
      <pc:docMkLst>
        <pc:docMk/>
      </pc:docMkLst>
      <pc:sldChg chg="modSp mod">
        <pc:chgData name="Ben Jones (Ben Jones)" userId="e6e8a0f3-34fe-4d14-b7ab-3a9f1769fff2" providerId="ADAL" clId="{2A4F3FF4-B48F-4BF2-8996-C16EAC4E46EE}" dt="2025-06-10T10:43:28.350" v="1" actId="20577"/>
        <pc:sldMkLst>
          <pc:docMk/>
          <pc:sldMk cId="4046351447" sldId="256"/>
        </pc:sldMkLst>
      </pc:sldChg>
      <pc:sldChg chg="modSp mod">
        <pc:chgData name="Ben Jones (Ben Jones)" userId="e6e8a0f3-34fe-4d14-b7ab-3a9f1769fff2" providerId="ADAL" clId="{2A4F3FF4-B48F-4BF2-8996-C16EAC4E46EE}" dt="2025-06-10T10:43:40.432" v="3" actId="20577"/>
        <pc:sldMkLst>
          <pc:docMk/>
          <pc:sldMk cId="137375155" sldId="257"/>
        </pc:sldMkLst>
        <pc:spChg chg="mod">
          <ac:chgData name="Ben Jones (Ben Jones)" userId="e6e8a0f3-34fe-4d14-b7ab-3a9f1769fff2" providerId="ADAL" clId="{2A4F3FF4-B48F-4BF2-8996-C16EAC4E46EE}" dt="2025-06-10T10:43:40.432" v="3" actId="20577"/>
          <ac:spMkLst>
            <pc:docMk/>
            <pc:sldMk cId="137375155" sldId="257"/>
            <ac:spMk id="6" creationId="{6295203F-60F9-52C2-FCE9-126DC3FF14DC}"/>
          </ac:spMkLst>
        </pc:spChg>
      </pc:sldChg>
      <pc:sldChg chg="modSp">
        <pc:chgData name="Ben Jones (Ben Jones)" userId="e6e8a0f3-34fe-4d14-b7ab-3a9f1769fff2" providerId="ADAL" clId="{2A4F3FF4-B48F-4BF2-8996-C16EAC4E46EE}" dt="2025-06-10T10:43:24.905" v="0"/>
        <pc:sldMkLst>
          <pc:docMk/>
          <pc:sldMk cId="3635014069" sldId="258"/>
        </pc:sldMkLst>
        <pc:spChg chg="mod">
          <ac:chgData name="Ben Jones (Ben Jones)" userId="e6e8a0f3-34fe-4d14-b7ab-3a9f1769fff2" providerId="ADAL" clId="{2A4F3FF4-B48F-4BF2-8996-C16EAC4E46EE}" dt="2025-06-10T10:43:24.905" v="0"/>
          <ac:spMkLst>
            <pc:docMk/>
            <pc:sldMk cId="3635014069" sldId="258"/>
            <ac:spMk id="6" creationId="{1E0B453A-CD21-CEA9-19F5-A9097CDD28B8}"/>
          </ac:spMkLst>
        </pc:spChg>
      </pc:sldChg>
      <pc:sldChg chg="del">
        <pc:chgData name="Ben Jones (Ben Jones)" userId="e6e8a0f3-34fe-4d14-b7ab-3a9f1769fff2" providerId="ADAL" clId="{2A4F3FF4-B48F-4BF2-8996-C16EAC4E46EE}" dt="2025-06-10T10:44:11.900" v="4" actId="47"/>
        <pc:sldMkLst>
          <pc:docMk/>
          <pc:sldMk cId="3761732179" sldId="259"/>
        </pc:sldMkLst>
      </pc:sldChg>
      <pc:sldChg chg="del">
        <pc:chgData name="Ben Jones (Ben Jones)" userId="e6e8a0f3-34fe-4d14-b7ab-3a9f1769fff2" providerId="ADAL" clId="{2A4F3FF4-B48F-4BF2-8996-C16EAC4E46EE}" dt="2025-06-10T10:44:12.864" v="5" actId="47"/>
        <pc:sldMkLst>
          <pc:docMk/>
          <pc:sldMk cId="119910343" sldId="260"/>
        </pc:sldMkLst>
      </pc:sldChg>
      <pc:sldChg chg="delSp modSp mod modClrScheme chgLayout">
        <pc:chgData name="Ben Jones (Ben Jones)" userId="e6e8a0f3-34fe-4d14-b7ab-3a9f1769fff2" providerId="ADAL" clId="{2A4F3FF4-B48F-4BF2-8996-C16EAC4E46EE}" dt="2025-06-10T11:17:22.097" v="361" actId="20577"/>
        <pc:sldMkLst>
          <pc:docMk/>
          <pc:sldMk cId="3539071505" sldId="261"/>
        </pc:sldMkLst>
        <pc:spChg chg="mod ord">
          <ac:chgData name="Ben Jones (Ben Jones)" userId="e6e8a0f3-34fe-4d14-b7ab-3a9f1769fff2" providerId="ADAL" clId="{2A4F3FF4-B48F-4BF2-8996-C16EAC4E46EE}" dt="2025-06-10T10:45:25.763" v="29" actId="700"/>
          <ac:spMkLst>
            <pc:docMk/>
            <pc:sldMk cId="3539071505" sldId="261"/>
            <ac:spMk id="5" creationId="{D486937B-AE08-CEA9-288B-A7E12B6EEC9E}"/>
          </ac:spMkLst>
        </pc:spChg>
      </pc:sldChg>
      <pc:sldChg chg="del">
        <pc:chgData name="Ben Jones (Ben Jones)" userId="e6e8a0f3-34fe-4d14-b7ab-3a9f1769fff2" providerId="ADAL" clId="{2A4F3FF4-B48F-4BF2-8996-C16EAC4E46EE}" dt="2025-06-10T10:44:13.831" v="6" actId="47"/>
        <pc:sldMkLst>
          <pc:docMk/>
          <pc:sldMk cId="3768076261" sldId="262"/>
        </pc:sldMkLst>
      </pc:sldChg>
      <pc:sldChg chg="modSp mod">
        <pc:chgData name="Ben Jones (Ben Jones)" userId="e6e8a0f3-34fe-4d14-b7ab-3a9f1769fff2" providerId="ADAL" clId="{2A4F3FF4-B48F-4BF2-8996-C16EAC4E46EE}" dt="2025-06-10T11:19:20.088" v="383" actId="20577"/>
        <pc:sldMkLst>
          <pc:docMk/>
          <pc:sldMk cId="1175822862" sldId="263"/>
        </pc:sldMkLst>
        <pc:spChg chg="mod">
          <ac:chgData name="Ben Jones (Ben Jones)" userId="e6e8a0f3-34fe-4d14-b7ab-3a9f1769fff2" providerId="ADAL" clId="{2A4F3FF4-B48F-4BF2-8996-C16EAC4E46EE}" dt="2025-06-10T11:17:51.505" v="363"/>
          <ac:spMkLst>
            <pc:docMk/>
            <pc:sldMk cId="1175822862" sldId="263"/>
            <ac:spMk id="7" creationId="{56C6F239-F5E8-6417-880B-0B56CE59D207}"/>
          </ac:spMkLst>
        </pc:spChg>
        <pc:spChg chg="mod">
          <ac:chgData name="Ben Jones (Ben Jones)" userId="e6e8a0f3-34fe-4d14-b7ab-3a9f1769fff2" providerId="ADAL" clId="{2A4F3FF4-B48F-4BF2-8996-C16EAC4E46EE}" dt="2025-06-10T11:19:20.088" v="383" actId="20577"/>
          <ac:spMkLst>
            <pc:docMk/>
            <pc:sldMk cId="1175822862" sldId="263"/>
            <ac:spMk id="8" creationId="{A8D1847C-4AD3-1D2C-43B8-828394D9FF0E}"/>
          </ac:spMkLst>
        </pc:spChg>
      </pc:sldChg>
      <pc:sldChg chg="del">
        <pc:chgData name="Ben Jones (Ben Jones)" userId="e6e8a0f3-34fe-4d14-b7ab-3a9f1769fff2" providerId="ADAL" clId="{2A4F3FF4-B48F-4BF2-8996-C16EAC4E46EE}" dt="2025-06-10T11:19:25.002" v="384" actId="2696"/>
        <pc:sldMkLst>
          <pc:docMk/>
          <pc:sldMk cId="549990195" sldId="264"/>
        </pc:sldMkLst>
      </pc:sldChg>
      <pc:sldChg chg="addSp delSp modSp new mod modClrScheme chgLayout">
        <pc:chgData name="Ben Jones (Ben Jones)" userId="e6e8a0f3-34fe-4d14-b7ab-3a9f1769fff2" providerId="ADAL" clId="{2A4F3FF4-B48F-4BF2-8996-C16EAC4E46EE}" dt="2025-06-10T11:12:14.588" v="58" actId="113"/>
        <pc:sldMkLst>
          <pc:docMk/>
          <pc:sldMk cId="2546578239" sldId="265"/>
        </pc:sldMkLst>
        <pc:spChg chg="mod ord">
          <ac:chgData name="Ben Jones (Ben Jones)" userId="e6e8a0f3-34fe-4d14-b7ab-3a9f1769fff2" providerId="ADAL" clId="{2A4F3FF4-B48F-4BF2-8996-C16EAC4E46EE}" dt="2025-06-10T11:11:28.733" v="37" actId="700"/>
          <ac:spMkLst>
            <pc:docMk/>
            <pc:sldMk cId="2546578239" sldId="265"/>
            <ac:spMk id="2" creationId="{698432A2-2D2E-3F70-F830-5A67ED205318}"/>
          </ac:spMkLst>
        </pc:spChg>
      </pc:sldChg>
      <pc:sldChg chg="addSp delSp modSp new mod modClrScheme chgLayout">
        <pc:chgData name="Ben Jones (Ben Jones)" userId="e6e8a0f3-34fe-4d14-b7ab-3a9f1769fff2" providerId="ADAL" clId="{2A4F3FF4-B48F-4BF2-8996-C16EAC4E46EE}" dt="2025-06-10T11:14:57.891" v="96" actId="20577"/>
        <pc:sldMkLst>
          <pc:docMk/>
          <pc:sldMk cId="2628338777" sldId="266"/>
        </pc:sldMkLst>
      </pc:sldChg>
    </pc:docChg>
  </pc:docChgLst>
  <pc:docChgLst>
    <pc:chgData name="Ben Jones (Ben Jones)" userId="e6e8a0f3-34fe-4d14-b7ab-3a9f1769fff2" providerId="ADAL" clId="{B4CEFEB5-4DB9-43B9-801B-D2BCB53064BD}"/>
    <pc:docChg chg="undo custSel addSld delSld modSld">
      <pc:chgData name="Ben Jones (Ben Jones)" userId="e6e8a0f3-34fe-4d14-b7ab-3a9f1769fff2" providerId="ADAL" clId="{B4CEFEB5-4DB9-43B9-801B-D2BCB53064BD}" dt="2025-06-12T05:09:28.262" v="554" actId="2696"/>
      <pc:docMkLst>
        <pc:docMk/>
      </pc:docMkLst>
      <pc:sldChg chg="modNotesTx">
        <pc:chgData name="Ben Jones (Ben Jones)" userId="e6e8a0f3-34fe-4d14-b7ab-3a9f1769fff2" providerId="ADAL" clId="{B4CEFEB5-4DB9-43B9-801B-D2BCB53064BD}" dt="2025-06-12T05:02:50.444" v="73" actId="20577"/>
        <pc:sldMkLst>
          <pc:docMk/>
          <pc:sldMk cId="4046351447" sldId="256"/>
        </pc:sldMkLst>
      </pc:sldChg>
      <pc:sldChg chg="modNotesTx">
        <pc:chgData name="Ben Jones (Ben Jones)" userId="e6e8a0f3-34fe-4d14-b7ab-3a9f1769fff2" providerId="ADAL" clId="{B4CEFEB5-4DB9-43B9-801B-D2BCB53064BD}" dt="2025-06-12T05:05:46.164" v="425" actId="20577"/>
        <pc:sldMkLst>
          <pc:docMk/>
          <pc:sldMk cId="137375155" sldId="257"/>
        </pc:sldMkLst>
      </pc:sldChg>
      <pc:sldChg chg="modNotesTx">
        <pc:chgData name="Ben Jones (Ben Jones)" userId="e6e8a0f3-34fe-4d14-b7ab-3a9f1769fff2" providerId="ADAL" clId="{B4CEFEB5-4DB9-43B9-801B-D2BCB53064BD}" dt="2025-06-12T05:06:38.665" v="521" actId="313"/>
        <pc:sldMkLst>
          <pc:docMk/>
          <pc:sldMk cId="3635014069" sldId="258"/>
        </pc:sldMkLst>
      </pc:sldChg>
      <pc:sldChg chg="addSp delSp modSp mod modClrScheme chgLayout">
        <pc:chgData name="Ben Jones (Ben Jones)" userId="e6e8a0f3-34fe-4d14-b7ab-3a9f1769fff2" providerId="ADAL" clId="{B4CEFEB5-4DB9-43B9-801B-D2BCB53064BD}" dt="2025-06-12T05:09:22.103" v="553" actId="22"/>
        <pc:sldMkLst>
          <pc:docMk/>
          <pc:sldMk cId="2546578239" sldId="265"/>
        </pc:sldMkLst>
        <pc:spChg chg="mod ord">
          <ac:chgData name="Ben Jones (Ben Jones)" userId="e6e8a0f3-34fe-4d14-b7ab-3a9f1769fff2" providerId="ADAL" clId="{B4CEFEB5-4DB9-43B9-801B-D2BCB53064BD}" dt="2025-06-12T05:09:03.820" v="545" actId="700"/>
          <ac:spMkLst>
            <pc:docMk/>
            <pc:sldMk cId="2546578239" sldId="265"/>
            <ac:spMk id="2" creationId="{698432A2-2D2E-3F70-F830-5A67ED205318}"/>
          </ac:spMkLst>
        </pc:spChg>
        <pc:spChg chg="add mod ord">
          <ac:chgData name="Ben Jones (Ben Jones)" userId="e6e8a0f3-34fe-4d14-b7ab-3a9f1769fff2" providerId="ADAL" clId="{B4CEFEB5-4DB9-43B9-801B-D2BCB53064BD}" dt="2025-06-12T05:09:13.023" v="549"/>
          <ac:spMkLst>
            <pc:docMk/>
            <pc:sldMk cId="2546578239" sldId="265"/>
            <ac:spMk id="3" creationId="{AB928303-8290-6274-DE9A-9BDA67DA67B7}"/>
          </ac:spMkLst>
        </pc:spChg>
        <pc:picChg chg="add mod ord">
          <ac:chgData name="Ben Jones (Ben Jones)" userId="e6e8a0f3-34fe-4d14-b7ab-3a9f1769fff2" providerId="ADAL" clId="{B4CEFEB5-4DB9-43B9-801B-D2BCB53064BD}" dt="2025-06-12T05:09:22.103" v="553" actId="22"/>
          <ac:picMkLst>
            <pc:docMk/>
            <pc:sldMk cId="2546578239" sldId="265"/>
            <ac:picMk id="10" creationId="{CAC91E7E-55EB-B79D-220B-E82B5F1EC91C}"/>
          </ac:picMkLst>
        </pc:picChg>
      </pc:sldChg>
      <pc:sldChg chg="new del">
        <pc:chgData name="Ben Jones (Ben Jones)" userId="e6e8a0f3-34fe-4d14-b7ab-3a9f1769fff2" providerId="ADAL" clId="{B4CEFEB5-4DB9-43B9-801B-D2BCB53064BD}" dt="2025-06-12T05:09:28.262" v="554" actId="2696"/>
        <pc:sldMkLst>
          <pc:docMk/>
          <pc:sldMk cId="619939242" sldId="276"/>
        </pc:sldMkLst>
      </pc:sldChg>
    </pc:docChg>
  </pc:docChgLst>
  <pc:docChgLst>
    <pc:chgData name="Ben Jones (Ben Jones)" userId="e6e8a0f3-34fe-4d14-b7ab-3a9f1769fff2" providerId="ADAL" clId="{B204C6DB-D499-4973-8E04-3A79F73ABFFA}"/>
    <pc:docChg chg="undo custSel addSld modSld">
      <pc:chgData name="Ben Jones (Ben Jones)" userId="e6e8a0f3-34fe-4d14-b7ab-3a9f1769fff2" providerId="ADAL" clId="{B204C6DB-D499-4973-8E04-3A79F73ABFFA}" dt="2025-06-10T12:01:58.119" v="224" actId="113"/>
      <pc:docMkLst>
        <pc:docMk/>
      </pc:docMkLst>
      <pc:sldChg chg="modSp mod">
        <pc:chgData name="Ben Jones (Ben Jones)" userId="e6e8a0f3-34fe-4d14-b7ab-3a9f1769fff2" providerId="ADAL" clId="{B204C6DB-D499-4973-8E04-3A79F73ABFFA}" dt="2025-06-10T11:46:30.913" v="35" actId="20577"/>
        <pc:sldMkLst>
          <pc:docMk/>
          <pc:sldMk cId="4046351447" sldId="256"/>
        </pc:sldMkLst>
      </pc:sldChg>
      <pc:sldChg chg="modSp mod">
        <pc:chgData name="Ben Jones (Ben Jones)" userId="e6e8a0f3-34fe-4d14-b7ab-3a9f1769fff2" providerId="ADAL" clId="{B204C6DB-D499-4973-8E04-3A79F73ABFFA}" dt="2025-06-10T11:41:20.629" v="10" actId="6549"/>
        <pc:sldMkLst>
          <pc:docMk/>
          <pc:sldMk cId="3635014069" sldId="258"/>
        </pc:sldMkLst>
        <pc:spChg chg="mod">
          <ac:chgData name="Ben Jones (Ben Jones)" userId="e6e8a0f3-34fe-4d14-b7ab-3a9f1769fff2" providerId="ADAL" clId="{B204C6DB-D499-4973-8E04-3A79F73ABFFA}" dt="2025-06-10T11:41:20.629" v="10" actId="6549"/>
          <ac:spMkLst>
            <pc:docMk/>
            <pc:sldMk cId="3635014069" sldId="258"/>
            <ac:spMk id="6" creationId="{1E0B453A-CD21-CEA9-19F5-A9097CDD28B8}"/>
          </ac:spMkLst>
        </pc:spChg>
      </pc:sldChg>
      <pc:sldChg chg="addSp delSp modSp mod chgLayout">
        <pc:chgData name="Ben Jones (Ben Jones)" userId="e6e8a0f3-34fe-4d14-b7ab-3a9f1769fff2" providerId="ADAL" clId="{B204C6DB-D499-4973-8E04-3A79F73ABFFA}" dt="2025-06-10T11:51:43.168" v="159" actId="113"/>
        <pc:sldMkLst>
          <pc:docMk/>
          <pc:sldMk cId="3539071505" sldId="261"/>
        </pc:sldMkLst>
        <pc:spChg chg="mod ord">
          <ac:chgData name="Ben Jones (Ben Jones)" userId="e6e8a0f3-34fe-4d14-b7ab-3a9f1769fff2" providerId="ADAL" clId="{B204C6DB-D499-4973-8E04-3A79F73ABFFA}" dt="2025-06-10T11:48:59.577" v="114" actId="700"/>
          <ac:spMkLst>
            <pc:docMk/>
            <pc:sldMk cId="3539071505" sldId="261"/>
            <ac:spMk id="5" creationId="{D486937B-AE08-CEA9-288B-A7E12B6EEC9E}"/>
          </ac:spMkLst>
        </pc:spChg>
      </pc:sldChg>
      <pc:sldChg chg="modSp mod">
        <pc:chgData name="Ben Jones (Ben Jones)" userId="e6e8a0f3-34fe-4d14-b7ab-3a9f1769fff2" providerId="ADAL" clId="{B204C6DB-D499-4973-8E04-3A79F73ABFFA}" dt="2025-06-10T12:00:53.307" v="204" actId="20577"/>
        <pc:sldMkLst>
          <pc:docMk/>
          <pc:sldMk cId="1175822862" sldId="263"/>
        </pc:sldMkLst>
        <pc:spChg chg="mod">
          <ac:chgData name="Ben Jones (Ben Jones)" userId="e6e8a0f3-34fe-4d14-b7ab-3a9f1769fff2" providerId="ADAL" clId="{B204C6DB-D499-4973-8E04-3A79F73ABFFA}" dt="2025-06-10T11:52:09.481" v="188" actId="20577"/>
          <ac:spMkLst>
            <pc:docMk/>
            <pc:sldMk cId="1175822862" sldId="263"/>
            <ac:spMk id="7" creationId="{56C6F239-F5E8-6417-880B-0B56CE59D207}"/>
          </ac:spMkLst>
        </pc:spChg>
        <pc:spChg chg="mod">
          <ac:chgData name="Ben Jones (Ben Jones)" userId="e6e8a0f3-34fe-4d14-b7ab-3a9f1769fff2" providerId="ADAL" clId="{B204C6DB-D499-4973-8E04-3A79F73ABFFA}" dt="2025-06-10T12:00:53.307" v="204" actId="20577"/>
          <ac:spMkLst>
            <pc:docMk/>
            <pc:sldMk cId="1175822862" sldId="263"/>
            <ac:spMk id="8" creationId="{A8D1847C-4AD3-1D2C-43B8-828394D9FF0E}"/>
          </ac:spMkLst>
        </pc:spChg>
      </pc:sldChg>
      <pc:sldChg chg="addSp delSp modSp mod modClrScheme chgLayout">
        <pc:chgData name="Ben Jones (Ben Jones)" userId="e6e8a0f3-34fe-4d14-b7ab-3a9f1769fff2" providerId="ADAL" clId="{B204C6DB-D499-4973-8E04-3A79F73ABFFA}" dt="2025-06-10T11:46:13.333" v="34" actId="20577"/>
        <pc:sldMkLst>
          <pc:docMk/>
          <pc:sldMk cId="2546578239" sldId="265"/>
        </pc:sldMkLst>
        <pc:spChg chg="mod ord">
          <ac:chgData name="Ben Jones (Ben Jones)" userId="e6e8a0f3-34fe-4d14-b7ab-3a9f1769fff2" providerId="ADAL" clId="{B204C6DB-D499-4973-8E04-3A79F73ABFFA}" dt="2025-06-10T11:42:31.386" v="18"/>
          <ac:spMkLst>
            <pc:docMk/>
            <pc:sldMk cId="2546578239" sldId="265"/>
            <ac:spMk id="2" creationId="{698432A2-2D2E-3F70-F830-5A67ED205318}"/>
          </ac:spMkLst>
        </pc:spChg>
      </pc:sldChg>
      <pc:sldChg chg="addSp delSp modSp mod">
        <pc:chgData name="Ben Jones (Ben Jones)" userId="e6e8a0f3-34fe-4d14-b7ab-3a9f1769fff2" providerId="ADAL" clId="{B204C6DB-D499-4973-8E04-3A79F73ABFFA}" dt="2025-06-10T11:47:58.532" v="89" actId="113"/>
        <pc:sldMkLst>
          <pc:docMk/>
          <pc:sldMk cId="2628338777" sldId="266"/>
        </pc:sldMkLst>
      </pc:sldChg>
      <pc:sldChg chg="modSp new mod">
        <pc:chgData name="Ben Jones (Ben Jones)" userId="e6e8a0f3-34fe-4d14-b7ab-3a9f1769fff2" providerId="ADAL" clId="{B204C6DB-D499-4973-8E04-3A79F73ABFFA}" dt="2025-06-10T12:01:58.119" v="224" actId="113"/>
        <pc:sldMkLst>
          <pc:docMk/>
          <pc:sldMk cId="525501252" sldId="267"/>
        </pc:sldMkLst>
      </pc:sldChg>
    </pc:docChg>
  </pc:docChgLst>
  <pc:docChgLst>
    <pc:chgData name="Ben Jones (Ben Jones)" userId="e6e8a0f3-34fe-4d14-b7ab-3a9f1769fff2" providerId="ADAL" clId="{014A208C-71D7-40A5-9295-D811E515A970}"/>
    <pc:docChg chg="delSld modSld">
      <pc:chgData name="Ben Jones (Ben Jones)" userId="e6e8a0f3-34fe-4d14-b7ab-3a9f1769fff2" providerId="ADAL" clId="{014A208C-71D7-40A5-9295-D811E515A970}" dt="2025-06-10T03:38:36.213" v="15" actId="47"/>
      <pc:docMkLst>
        <pc:docMk/>
      </pc:docMkLst>
      <pc:sldChg chg="modSp mod">
        <pc:chgData name="Ben Jones (Ben Jones)" userId="e6e8a0f3-34fe-4d14-b7ab-3a9f1769fff2" providerId="ADAL" clId="{014A208C-71D7-40A5-9295-D811E515A970}" dt="2025-06-10T03:38:29.012" v="9" actId="20577"/>
        <pc:sldMkLst>
          <pc:docMk/>
          <pc:sldMk cId="4046351447" sldId="256"/>
        </pc:sldMkLst>
      </pc:sldChg>
      <pc:sldChg chg="del">
        <pc:chgData name="Ben Jones (Ben Jones)" userId="e6e8a0f3-34fe-4d14-b7ab-3a9f1769fff2" providerId="ADAL" clId="{014A208C-71D7-40A5-9295-D811E515A970}" dt="2025-06-10T03:38:31.765" v="10" actId="47"/>
        <pc:sldMkLst>
          <pc:docMk/>
          <pc:sldMk cId="3809958420" sldId="258"/>
        </pc:sldMkLst>
      </pc:sldChg>
      <pc:sldChg chg="del">
        <pc:chgData name="Ben Jones (Ben Jones)" userId="e6e8a0f3-34fe-4d14-b7ab-3a9f1769fff2" providerId="ADAL" clId="{014A208C-71D7-40A5-9295-D811E515A970}" dt="2025-06-10T03:38:32.853" v="11" actId="47"/>
        <pc:sldMkLst>
          <pc:docMk/>
          <pc:sldMk cId="935061494" sldId="259"/>
        </pc:sldMkLst>
      </pc:sldChg>
      <pc:sldChg chg="del">
        <pc:chgData name="Ben Jones (Ben Jones)" userId="e6e8a0f3-34fe-4d14-b7ab-3a9f1769fff2" providerId="ADAL" clId="{014A208C-71D7-40A5-9295-D811E515A970}" dt="2025-06-10T03:38:33.492" v="12" actId="47"/>
        <pc:sldMkLst>
          <pc:docMk/>
          <pc:sldMk cId="553467654" sldId="260"/>
        </pc:sldMkLst>
      </pc:sldChg>
      <pc:sldChg chg="del">
        <pc:chgData name="Ben Jones (Ben Jones)" userId="e6e8a0f3-34fe-4d14-b7ab-3a9f1769fff2" providerId="ADAL" clId="{014A208C-71D7-40A5-9295-D811E515A970}" dt="2025-06-10T03:38:36.213" v="15" actId="47"/>
        <pc:sldMkLst>
          <pc:docMk/>
          <pc:sldMk cId="3817010905" sldId="261"/>
        </pc:sldMkLst>
      </pc:sldChg>
      <pc:sldChg chg="del">
        <pc:chgData name="Ben Jones (Ben Jones)" userId="e6e8a0f3-34fe-4d14-b7ab-3a9f1769fff2" providerId="ADAL" clId="{014A208C-71D7-40A5-9295-D811E515A970}" dt="2025-06-10T03:38:34.351" v="14" actId="47"/>
        <pc:sldMkLst>
          <pc:docMk/>
          <pc:sldMk cId="4120231659" sldId="262"/>
        </pc:sldMkLst>
      </pc:sldChg>
      <pc:sldChg chg="del">
        <pc:chgData name="Ben Jones (Ben Jones)" userId="e6e8a0f3-34fe-4d14-b7ab-3a9f1769fff2" providerId="ADAL" clId="{014A208C-71D7-40A5-9295-D811E515A970}" dt="2025-06-10T03:38:33.961" v="13" actId="47"/>
        <pc:sldMkLst>
          <pc:docMk/>
          <pc:sldMk cId="3146773800"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AC7C4-E2BE-4120-BE23-D7670B62991D}" type="datetimeFigureOut">
              <a:rPr lang="en-AU" smtClean="0"/>
              <a:t>14/06/2025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D7A32-AC7B-44DD-A89C-2FA555E939EA}" type="slidenum">
              <a:rPr lang="en-AU" smtClean="0"/>
              <a:t>‹#›</a:t>
            </a:fld>
            <a:endParaRPr lang="en-AU"/>
          </a:p>
        </p:txBody>
      </p:sp>
    </p:spTree>
    <p:extLst>
      <p:ext uri="{BB962C8B-B14F-4D97-AF65-F5344CB8AC3E}">
        <p14:creationId xmlns:p14="http://schemas.microsoft.com/office/powerpoint/2010/main" val="3949665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Welcome to lecture 6</a:t>
            </a:r>
          </a:p>
          <a:p>
            <a:r>
              <a:rPr lang="en-AU" dirty="0"/>
              <a:t>So far, we have created a fully functioning Class for each</a:t>
            </a:r>
          </a:p>
          <a:p>
            <a:r>
              <a:rPr lang="en-AU" dirty="0"/>
              <a:t>Of our sub systems the LED, Audio &amp; Button</a:t>
            </a:r>
          </a:p>
          <a:p>
            <a:r>
              <a:rPr lang="en-AU" dirty="0"/>
              <a:t>Along with unit tests for all the Classes</a:t>
            </a:r>
          </a:p>
          <a:p>
            <a:endParaRPr lang="en-AU" dirty="0"/>
          </a:p>
        </p:txBody>
      </p:sp>
      <p:sp>
        <p:nvSpPr>
          <p:cNvPr id="4" name="Slide Number Placeholder 3"/>
          <p:cNvSpPr>
            <a:spLocks noGrp="1"/>
          </p:cNvSpPr>
          <p:nvPr>
            <p:ph type="sldNum" sz="quarter" idx="5"/>
          </p:nvPr>
        </p:nvSpPr>
        <p:spPr/>
        <p:txBody>
          <a:bodyPr/>
          <a:lstStyle/>
          <a:p>
            <a:fld id="{E70D7A32-AC7B-44DD-A89C-2FA555E939EA}" type="slidenum">
              <a:rPr lang="en-AU" smtClean="0"/>
              <a:t>1</a:t>
            </a:fld>
            <a:endParaRPr lang="en-AU"/>
          </a:p>
        </p:txBody>
      </p:sp>
    </p:spTree>
    <p:extLst>
      <p:ext uri="{BB962C8B-B14F-4D97-AF65-F5344CB8AC3E}">
        <p14:creationId xmlns:p14="http://schemas.microsoft.com/office/powerpoint/2010/main" val="2261155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lecture will focus on different</a:t>
            </a:r>
          </a:p>
          <a:p>
            <a:r>
              <a:rPr lang="en-AU" dirty="0"/>
              <a:t>Relationships in Object Oriented Programming</a:t>
            </a:r>
          </a:p>
          <a:p>
            <a:r>
              <a:rPr lang="en-AU" dirty="0"/>
              <a:t>And will we start to build our final controller Class</a:t>
            </a:r>
          </a:p>
          <a:p>
            <a:endParaRPr lang="en-AU" dirty="0"/>
          </a:p>
          <a:p>
            <a:endParaRPr lang="en-AU" dirty="0"/>
          </a:p>
        </p:txBody>
      </p:sp>
      <p:sp>
        <p:nvSpPr>
          <p:cNvPr id="4" name="Slide Number Placeholder 3"/>
          <p:cNvSpPr>
            <a:spLocks noGrp="1"/>
          </p:cNvSpPr>
          <p:nvPr>
            <p:ph type="sldNum" sz="quarter" idx="5"/>
          </p:nvPr>
        </p:nvSpPr>
        <p:spPr/>
        <p:txBody>
          <a:bodyPr/>
          <a:lstStyle/>
          <a:p>
            <a:fld id="{E70D7A32-AC7B-44DD-A89C-2FA555E939EA}" type="slidenum">
              <a:rPr lang="en-AU" smtClean="0"/>
              <a:t>2</a:t>
            </a:fld>
            <a:endParaRPr lang="en-AU"/>
          </a:p>
        </p:txBody>
      </p:sp>
    </p:spTree>
    <p:extLst>
      <p:ext uri="{BB962C8B-B14F-4D97-AF65-F5344CB8AC3E}">
        <p14:creationId xmlns:p14="http://schemas.microsoft.com/office/powerpoint/2010/main" val="2464664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Today we will learn about Multiple Inheritance</a:t>
            </a:r>
          </a:p>
          <a:p>
            <a:r>
              <a:rPr lang="en-AU" dirty="0"/>
              <a:t>and Association</a:t>
            </a:r>
          </a:p>
          <a:p>
            <a:r>
              <a:rPr lang="en-AU" dirty="0"/>
              <a:t>We will also set the different controller states</a:t>
            </a:r>
          </a:p>
          <a:p>
            <a:r>
              <a:rPr lang="en-AU" dirty="0"/>
              <a:t>ready for our state machine</a:t>
            </a:r>
          </a:p>
        </p:txBody>
      </p:sp>
      <p:sp>
        <p:nvSpPr>
          <p:cNvPr id="4" name="Slide Number Placeholder 3"/>
          <p:cNvSpPr>
            <a:spLocks noGrp="1"/>
          </p:cNvSpPr>
          <p:nvPr>
            <p:ph type="sldNum" sz="quarter" idx="5"/>
          </p:nvPr>
        </p:nvSpPr>
        <p:spPr/>
        <p:txBody>
          <a:bodyPr/>
          <a:lstStyle/>
          <a:p>
            <a:fld id="{E70D7A32-AC7B-44DD-A89C-2FA555E939EA}" type="slidenum">
              <a:rPr lang="en-AU" smtClean="0"/>
              <a:t>3</a:t>
            </a:fld>
            <a:endParaRPr lang="en-AU"/>
          </a:p>
        </p:txBody>
      </p:sp>
    </p:spTree>
    <p:extLst>
      <p:ext uri="{BB962C8B-B14F-4D97-AF65-F5344CB8AC3E}">
        <p14:creationId xmlns:p14="http://schemas.microsoft.com/office/powerpoint/2010/main" val="717944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4308-54A0-119D-9883-92C814946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341D6A3-FCC9-D117-00EC-40134F447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9653241-DD48-0333-BA15-B8B8352A5B4E}"/>
              </a:ext>
            </a:extLst>
          </p:cNvPr>
          <p:cNvSpPr>
            <a:spLocks noGrp="1"/>
          </p:cNvSpPr>
          <p:nvPr>
            <p:ph type="dt" sz="half" idx="10"/>
          </p:nvPr>
        </p:nvSpPr>
        <p:spPr/>
        <p:txBody>
          <a:bodyPr/>
          <a:lstStyle/>
          <a:p>
            <a:fld id="{1D30A4DD-26E1-4754-8784-A5449317D6AC}" type="datetimeFigureOut">
              <a:rPr lang="en-AU" smtClean="0"/>
              <a:t>14/06/2025</a:t>
            </a:fld>
            <a:endParaRPr lang="en-AU"/>
          </a:p>
        </p:txBody>
      </p:sp>
      <p:sp>
        <p:nvSpPr>
          <p:cNvPr id="5" name="Footer Placeholder 4">
            <a:extLst>
              <a:ext uri="{FF2B5EF4-FFF2-40B4-BE49-F238E27FC236}">
                <a16:creationId xmlns:a16="http://schemas.microsoft.com/office/drawing/2014/main" id="{FBE4E73C-5503-1BAD-DC16-CB4BF7B21B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7A8DEEC-EEAE-2E70-1B61-944B4AEB9C24}"/>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6144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834F-86E5-1E9E-1F96-CD35DF88AE4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82F383D-BE19-9205-9EFD-4E6D30D083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91D40C3-0338-8995-A11F-F8F58C5C730E}"/>
              </a:ext>
            </a:extLst>
          </p:cNvPr>
          <p:cNvSpPr>
            <a:spLocks noGrp="1"/>
          </p:cNvSpPr>
          <p:nvPr>
            <p:ph type="dt" sz="half" idx="10"/>
          </p:nvPr>
        </p:nvSpPr>
        <p:spPr/>
        <p:txBody>
          <a:bodyPr/>
          <a:lstStyle/>
          <a:p>
            <a:fld id="{1D30A4DD-26E1-4754-8784-A5449317D6AC}" type="datetimeFigureOut">
              <a:rPr lang="en-AU" smtClean="0"/>
              <a:t>14/06/2025</a:t>
            </a:fld>
            <a:endParaRPr lang="en-AU"/>
          </a:p>
        </p:txBody>
      </p:sp>
      <p:sp>
        <p:nvSpPr>
          <p:cNvPr id="5" name="Footer Placeholder 4">
            <a:extLst>
              <a:ext uri="{FF2B5EF4-FFF2-40B4-BE49-F238E27FC236}">
                <a16:creationId xmlns:a16="http://schemas.microsoft.com/office/drawing/2014/main" id="{8837C384-11FD-F23C-F7CB-1B88B6C533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60D8E2-0FD5-BEE3-CC96-6FDD87469B8E}"/>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3184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D4AA2A-E03E-A45D-C368-544452F521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F365554-910C-28B3-40A3-CA30A6190C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65A9195-2449-185F-3DE3-FB24B3D8B71A}"/>
              </a:ext>
            </a:extLst>
          </p:cNvPr>
          <p:cNvSpPr>
            <a:spLocks noGrp="1"/>
          </p:cNvSpPr>
          <p:nvPr>
            <p:ph type="dt" sz="half" idx="10"/>
          </p:nvPr>
        </p:nvSpPr>
        <p:spPr/>
        <p:txBody>
          <a:bodyPr/>
          <a:lstStyle/>
          <a:p>
            <a:fld id="{1D30A4DD-26E1-4754-8784-A5449317D6AC}" type="datetimeFigureOut">
              <a:rPr lang="en-AU" smtClean="0"/>
              <a:t>14/06/2025</a:t>
            </a:fld>
            <a:endParaRPr lang="en-AU"/>
          </a:p>
        </p:txBody>
      </p:sp>
      <p:sp>
        <p:nvSpPr>
          <p:cNvPr id="5" name="Footer Placeholder 4">
            <a:extLst>
              <a:ext uri="{FF2B5EF4-FFF2-40B4-BE49-F238E27FC236}">
                <a16:creationId xmlns:a16="http://schemas.microsoft.com/office/drawing/2014/main" id="{D7591B94-BC61-DBC7-9F23-E8F2AA361B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D68086C-6DB3-DB44-BC00-166E82E47D91}"/>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49704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CC81-21CC-D332-307D-BD4EABF1AB3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2FFA7DF-5C9D-7A48-2745-7675A491B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3E73FB9-4FBD-9EE8-8456-354BFA531C61}"/>
              </a:ext>
            </a:extLst>
          </p:cNvPr>
          <p:cNvSpPr>
            <a:spLocks noGrp="1"/>
          </p:cNvSpPr>
          <p:nvPr>
            <p:ph type="dt" sz="half" idx="10"/>
          </p:nvPr>
        </p:nvSpPr>
        <p:spPr/>
        <p:txBody>
          <a:bodyPr/>
          <a:lstStyle/>
          <a:p>
            <a:fld id="{1D30A4DD-26E1-4754-8784-A5449317D6AC}" type="datetimeFigureOut">
              <a:rPr lang="en-AU" smtClean="0"/>
              <a:t>14/06/2025</a:t>
            </a:fld>
            <a:endParaRPr lang="en-AU"/>
          </a:p>
        </p:txBody>
      </p:sp>
      <p:sp>
        <p:nvSpPr>
          <p:cNvPr id="5" name="Footer Placeholder 4">
            <a:extLst>
              <a:ext uri="{FF2B5EF4-FFF2-40B4-BE49-F238E27FC236}">
                <a16:creationId xmlns:a16="http://schemas.microsoft.com/office/drawing/2014/main" id="{9DA195EA-8662-9CC4-4225-780EE71090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15A0348-5009-4A9B-7A99-B795B6EF22C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82503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70E9-24BA-BB3F-E6C2-CD8472018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E1883D8-1AAA-42CC-F512-54FB95704F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9A68C-C963-6665-F8FD-D9EB562B1F75}"/>
              </a:ext>
            </a:extLst>
          </p:cNvPr>
          <p:cNvSpPr>
            <a:spLocks noGrp="1"/>
          </p:cNvSpPr>
          <p:nvPr>
            <p:ph type="dt" sz="half" idx="10"/>
          </p:nvPr>
        </p:nvSpPr>
        <p:spPr/>
        <p:txBody>
          <a:bodyPr/>
          <a:lstStyle/>
          <a:p>
            <a:fld id="{1D30A4DD-26E1-4754-8784-A5449317D6AC}" type="datetimeFigureOut">
              <a:rPr lang="en-AU" smtClean="0"/>
              <a:t>14/06/2025</a:t>
            </a:fld>
            <a:endParaRPr lang="en-AU"/>
          </a:p>
        </p:txBody>
      </p:sp>
      <p:sp>
        <p:nvSpPr>
          <p:cNvPr id="5" name="Footer Placeholder 4">
            <a:extLst>
              <a:ext uri="{FF2B5EF4-FFF2-40B4-BE49-F238E27FC236}">
                <a16:creationId xmlns:a16="http://schemas.microsoft.com/office/drawing/2014/main" id="{CE04C327-CC1C-2113-EB2F-A6A6E71B4D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F977CF-FB7E-F374-3B67-12AD96630C8C}"/>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57353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999C-B8C1-859E-DB9B-505A99BA654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95244E3-121D-727C-0F71-ADE6A75B5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A71076F-FA43-A69E-7FE8-2EF7EBB14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8A6777C-EDD1-88B1-6280-D63C2F4D8C79}"/>
              </a:ext>
            </a:extLst>
          </p:cNvPr>
          <p:cNvSpPr>
            <a:spLocks noGrp="1"/>
          </p:cNvSpPr>
          <p:nvPr>
            <p:ph type="dt" sz="half" idx="10"/>
          </p:nvPr>
        </p:nvSpPr>
        <p:spPr/>
        <p:txBody>
          <a:bodyPr/>
          <a:lstStyle/>
          <a:p>
            <a:fld id="{1D30A4DD-26E1-4754-8784-A5449317D6AC}" type="datetimeFigureOut">
              <a:rPr lang="en-AU" smtClean="0"/>
              <a:t>14/06/2025</a:t>
            </a:fld>
            <a:endParaRPr lang="en-AU"/>
          </a:p>
        </p:txBody>
      </p:sp>
      <p:sp>
        <p:nvSpPr>
          <p:cNvPr id="6" name="Footer Placeholder 5">
            <a:extLst>
              <a:ext uri="{FF2B5EF4-FFF2-40B4-BE49-F238E27FC236}">
                <a16:creationId xmlns:a16="http://schemas.microsoft.com/office/drawing/2014/main" id="{92FA192A-E8F0-DE84-E52A-16A32700C9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F5F2DA1-6A3B-A44B-846D-7A8B184E4ADB}"/>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68351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BE0C-D91C-F44D-DE2B-345E3D01BE9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93F1603-4BC1-F055-BE92-ADAD40A8E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C800D-70E6-A094-F89B-9847465A1F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0DAF61F-2EAD-7756-D74E-8B5329C7C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12BD40-AA6E-2961-5F20-FDC9E10971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2901010-AB65-6C52-8778-D807EC0B5A1F}"/>
              </a:ext>
            </a:extLst>
          </p:cNvPr>
          <p:cNvSpPr>
            <a:spLocks noGrp="1"/>
          </p:cNvSpPr>
          <p:nvPr>
            <p:ph type="dt" sz="half" idx="10"/>
          </p:nvPr>
        </p:nvSpPr>
        <p:spPr/>
        <p:txBody>
          <a:bodyPr/>
          <a:lstStyle/>
          <a:p>
            <a:fld id="{1D30A4DD-26E1-4754-8784-A5449317D6AC}" type="datetimeFigureOut">
              <a:rPr lang="en-AU" smtClean="0"/>
              <a:t>14/06/2025</a:t>
            </a:fld>
            <a:endParaRPr lang="en-AU"/>
          </a:p>
        </p:txBody>
      </p:sp>
      <p:sp>
        <p:nvSpPr>
          <p:cNvPr id="8" name="Footer Placeholder 7">
            <a:extLst>
              <a:ext uri="{FF2B5EF4-FFF2-40B4-BE49-F238E27FC236}">
                <a16:creationId xmlns:a16="http://schemas.microsoft.com/office/drawing/2014/main" id="{25C94EDE-D963-EF8C-C931-AF017158CD6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068741F-BCE0-695F-2A7A-8D632520704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19295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B702-AE82-A5A1-108F-02EBABAC471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40BCBD3-3B7E-2BA7-C1D6-B02A3E6D196C}"/>
              </a:ext>
            </a:extLst>
          </p:cNvPr>
          <p:cNvSpPr>
            <a:spLocks noGrp="1"/>
          </p:cNvSpPr>
          <p:nvPr>
            <p:ph type="dt" sz="half" idx="10"/>
          </p:nvPr>
        </p:nvSpPr>
        <p:spPr/>
        <p:txBody>
          <a:bodyPr/>
          <a:lstStyle/>
          <a:p>
            <a:fld id="{1D30A4DD-26E1-4754-8784-A5449317D6AC}" type="datetimeFigureOut">
              <a:rPr lang="en-AU" smtClean="0"/>
              <a:t>14/06/2025</a:t>
            </a:fld>
            <a:endParaRPr lang="en-AU"/>
          </a:p>
        </p:txBody>
      </p:sp>
      <p:sp>
        <p:nvSpPr>
          <p:cNvPr id="4" name="Footer Placeholder 3">
            <a:extLst>
              <a:ext uri="{FF2B5EF4-FFF2-40B4-BE49-F238E27FC236}">
                <a16:creationId xmlns:a16="http://schemas.microsoft.com/office/drawing/2014/main" id="{6CCC6224-99C6-E978-E3E4-1BEA412E7A2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7D38914-C755-58A7-D948-34F71C3740CF}"/>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9796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5AEE6-851D-8AE9-8802-B9BCFD51D5B5}"/>
              </a:ext>
            </a:extLst>
          </p:cNvPr>
          <p:cNvSpPr>
            <a:spLocks noGrp="1"/>
          </p:cNvSpPr>
          <p:nvPr>
            <p:ph type="dt" sz="half" idx="10"/>
          </p:nvPr>
        </p:nvSpPr>
        <p:spPr/>
        <p:txBody>
          <a:bodyPr/>
          <a:lstStyle/>
          <a:p>
            <a:fld id="{1D30A4DD-26E1-4754-8784-A5449317D6AC}" type="datetimeFigureOut">
              <a:rPr lang="en-AU" smtClean="0"/>
              <a:t>14/06/2025</a:t>
            </a:fld>
            <a:endParaRPr lang="en-AU"/>
          </a:p>
        </p:txBody>
      </p:sp>
      <p:sp>
        <p:nvSpPr>
          <p:cNvPr id="3" name="Footer Placeholder 2">
            <a:extLst>
              <a:ext uri="{FF2B5EF4-FFF2-40B4-BE49-F238E27FC236}">
                <a16:creationId xmlns:a16="http://schemas.microsoft.com/office/drawing/2014/main" id="{8698ED46-E29A-E0DD-4DD5-1AEF61791D2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73B47F0-20A1-BDD5-0BBC-EB00A840523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13924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05FA-1FAF-197F-4BDE-6A898A2CD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36C6EFF-F913-1F11-A470-39B704FBD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A893E1E-DD9A-0688-A82F-DF89750EB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4700D-CB27-88D5-1E80-4C7C3F2AC3E1}"/>
              </a:ext>
            </a:extLst>
          </p:cNvPr>
          <p:cNvSpPr>
            <a:spLocks noGrp="1"/>
          </p:cNvSpPr>
          <p:nvPr>
            <p:ph type="dt" sz="half" idx="10"/>
          </p:nvPr>
        </p:nvSpPr>
        <p:spPr/>
        <p:txBody>
          <a:bodyPr/>
          <a:lstStyle/>
          <a:p>
            <a:fld id="{1D30A4DD-26E1-4754-8784-A5449317D6AC}" type="datetimeFigureOut">
              <a:rPr lang="en-AU" smtClean="0"/>
              <a:t>14/06/2025</a:t>
            </a:fld>
            <a:endParaRPr lang="en-AU"/>
          </a:p>
        </p:txBody>
      </p:sp>
      <p:sp>
        <p:nvSpPr>
          <p:cNvPr id="6" name="Footer Placeholder 5">
            <a:extLst>
              <a:ext uri="{FF2B5EF4-FFF2-40B4-BE49-F238E27FC236}">
                <a16:creationId xmlns:a16="http://schemas.microsoft.com/office/drawing/2014/main" id="{DBBF7130-C2E7-1974-4F38-4858C04486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E6D14B-85D4-E304-D6F2-D5B958220523}"/>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96164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68C0-FCCA-1991-896F-4B2273637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89593FF-B84C-3413-CE24-509EA8BA5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C808538-1307-758D-F146-544F04E2A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329C0-8607-9561-0046-423174BF87C9}"/>
              </a:ext>
            </a:extLst>
          </p:cNvPr>
          <p:cNvSpPr>
            <a:spLocks noGrp="1"/>
          </p:cNvSpPr>
          <p:nvPr>
            <p:ph type="dt" sz="half" idx="10"/>
          </p:nvPr>
        </p:nvSpPr>
        <p:spPr/>
        <p:txBody>
          <a:bodyPr/>
          <a:lstStyle/>
          <a:p>
            <a:fld id="{1D30A4DD-26E1-4754-8784-A5449317D6AC}" type="datetimeFigureOut">
              <a:rPr lang="en-AU" smtClean="0"/>
              <a:t>14/06/2025</a:t>
            </a:fld>
            <a:endParaRPr lang="en-AU"/>
          </a:p>
        </p:txBody>
      </p:sp>
      <p:sp>
        <p:nvSpPr>
          <p:cNvPr id="6" name="Footer Placeholder 5">
            <a:extLst>
              <a:ext uri="{FF2B5EF4-FFF2-40B4-BE49-F238E27FC236}">
                <a16:creationId xmlns:a16="http://schemas.microsoft.com/office/drawing/2014/main" id="{2CBDEEA5-AAF4-47B8-6C57-49C55A36C32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6379F88-6B50-A21D-277C-39981B1D1A7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35270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84416-9E89-9C34-9EB8-7A0EC9565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F87FE6F-383E-8D19-070A-5A8ACA59C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ABB4C90-130B-4A63-C9F8-54F514D97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30A4DD-26E1-4754-8784-A5449317D6AC}" type="datetimeFigureOut">
              <a:rPr lang="en-AU" smtClean="0"/>
              <a:t>14/06/2025</a:t>
            </a:fld>
            <a:endParaRPr lang="en-AU"/>
          </a:p>
        </p:txBody>
      </p:sp>
      <p:sp>
        <p:nvSpPr>
          <p:cNvPr id="5" name="Footer Placeholder 4">
            <a:extLst>
              <a:ext uri="{FF2B5EF4-FFF2-40B4-BE49-F238E27FC236}">
                <a16:creationId xmlns:a16="http://schemas.microsoft.com/office/drawing/2014/main" id="{26134499-A486-8214-CE96-2FABF6F04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8DA138E-2961-6344-91C2-331C9EE8C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961B7C-BD66-43C2-A533-1F397EA37750}" type="slidenum">
              <a:rPr lang="en-AU" smtClean="0"/>
              <a:t>‹#›</a:t>
            </a:fld>
            <a:endParaRPr lang="en-AU"/>
          </a:p>
        </p:txBody>
      </p:sp>
    </p:spTree>
    <p:extLst>
      <p:ext uri="{BB962C8B-B14F-4D97-AF65-F5344CB8AC3E}">
        <p14:creationId xmlns:p14="http://schemas.microsoft.com/office/powerpoint/2010/main" val="81028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23057F-DEDF-79C5-D892-1E85F0BEC0CD}"/>
              </a:ext>
            </a:extLst>
          </p:cNvPr>
          <p:cNvSpPr>
            <a:spLocks noGrp="1"/>
          </p:cNvSpPr>
          <p:nvPr>
            <p:ph type="ctrTitle"/>
          </p:nvPr>
        </p:nvSpPr>
        <p:spPr/>
        <p:txBody>
          <a:bodyPr/>
          <a:lstStyle/>
          <a:p>
            <a:endParaRPr lang="en-AU"/>
          </a:p>
        </p:txBody>
      </p:sp>
      <p:sp>
        <p:nvSpPr>
          <p:cNvPr id="8" name="Subtitle 7">
            <a:extLst>
              <a:ext uri="{FF2B5EF4-FFF2-40B4-BE49-F238E27FC236}">
                <a16:creationId xmlns:a16="http://schemas.microsoft.com/office/drawing/2014/main" id="{DD37674A-48F2-A897-01FD-40E9B7DA2466}"/>
              </a:ext>
            </a:extLst>
          </p:cNvPr>
          <p:cNvSpPr>
            <a:spLocks noGrp="1"/>
          </p:cNvSpPr>
          <p:nvPr>
            <p:ph type="subTitle" idx="1"/>
          </p:nvPr>
        </p:nvSpPr>
        <p:spPr/>
        <p:txBody>
          <a:bodyPr/>
          <a:lstStyle/>
          <a:p>
            <a:endParaRPr lang="en-AU"/>
          </a:p>
        </p:txBody>
      </p:sp>
      <p:sp useBgFill="1">
        <p:nvSpPr>
          <p:cNvPr id="9" name="Rectangle 8">
            <a:extLst>
              <a:ext uri="{FF2B5EF4-FFF2-40B4-BE49-F238E27FC236}">
                <a16:creationId xmlns:a16="http://schemas.microsoft.com/office/drawing/2014/main" id="{CF7EDA0B-8DB3-FE69-E094-5F082C983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7">
            <a:extLst>
              <a:ext uri="{FF2B5EF4-FFF2-40B4-BE49-F238E27FC236}">
                <a16:creationId xmlns:a16="http://schemas.microsoft.com/office/drawing/2014/main" id="{F1AB71B0-F59F-62A7-BB28-BAEBDCED9445}"/>
              </a:ext>
            </a:extLst>
          </p:cNvPr>
          <p:cNvPicPr>
            <a:picLocks/>
          </p:cNvPicPr>
          <p:nvPr/>
        </p:nvPicPr>
        <p:blipFill>
          <a:blip r:embed="rId3"/>
          <a:srcRect l="9571" r="25922" b="-1"/>
          <a:stretch>
            <a:fillRect/>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1B863F7F-8A17-FF6F-6395-E2DD869865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AE27C33-2D85-9330-B9C0-E5835CB227AC}"/>
              </a:ext>
            </a:extLst>
          </p:cNvPr>
          <p:cNvSpPr txBox="1">
            <a:spLocks/>
          </p:cNvSpPr>
          <p:nvPr/>
        </p:nvSpPr>
        <p:spPr>
          <a:xfrm>
            <a:off x="1524000" y="1122363"/>
            <a:ext cx="9144000" cy="2387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AU" sz="6000" b="1" dirty="0">
                <a:solidFill>
                  <a:srgbClr val="C00000"/>
                </a:solidFill>
              </a:rPr>
              <a:t>Pi Pico OOP Mini Project</a:t>
            </a:r>
          </a:p>
        </p:txBody>
      </p:sp>
      <p:sp>
        <p:nvSpPr>
          <p:cNvPr id="13" name="Subtitle 2">
            <a:extLst>
              <a:ext uri="{FF2B5EF4-FFF2-40B4-BE49-F238E27FC236}">
                <a16:creationId xmlns:a16="http://schemas.microsoft.com/office/drawing/2014/main" id="{C0BDD3C6-2039-E596-C54A-80D053C16868}"/>
              </a:ext>
            </a:extLst>
          </p:cNvPr>
          <p:cNvSpPr txBox="1">
            <a:spLocks/>
          </p:cNvSpPr>
          <p:nvPr/>
        </p:nvSpPr>
        <p:spPr>
          <a:xfrm>
            <a:off x="1524000" y="3602038"/>
            <a:ext cx="9144000" cy="16557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r>
              <a:rPr lang="en-AU" b="1" dirty="0"/>
              <a:t>Ben Jones</a:t>
            </a:r>
          </a:p>
          <a:p>
            <a:r>
              <a:rPr lang="en-AU" b="1" dirty="0"/>
              <a:t>Tempe High School</a:t>
            </a:r>
          </a:p>
          <a:p>
            <a:r>
              <a:rPr lang="en-AU" b="1"/>
              <a:t>Lecture 6</a:t>
            </a:r>
            <a:endParaRPr lang="en-AU" b="1" dirty="0"/>
          </a:p>
        </p:txBody>
      </p:sp>
      <p:pic>
        <p:nvPicPr>
          <p:cNvPr id="14" name="Picture 13" descr="A red and black logo&#10;&#10;AI-generated content may be incorrect.">
            <a:extLst>
              <a:ext uri="{FF2B5EF4-FFF2-40B4-BE49-F238E27FC236}">
                <a16:creationId xmlns:a16="http://schemas.microsoft.com/office/drawing/2014/main" id="{7E4DABE1-BB3F-0AFA-2430-5B9A6F718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5723" y="0"/>
            <a:ext cx="2196277" cy="2387600"/>
          </a:xfrm>
          <a:prstGeom prst="rect">
            <a:avLst/>
          </a:prstGeom>
        </p:spPr>
      </p:pic>
    </p:spTree>
    <p:extLst>
      <p:ext uri="{BB962C8B-B14F-4D97-AF65-F5344CB8AC3E}">
        <p14:creationId xmlns:p14="http://schemas.microsoft.com/office/powerpoint/2010/main" val="4046351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ECEB4-EF31-2941-4D8A-CA5878658F6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57BFA24-4507-47BA-467F-EDA0DC3E35EB}"/>
              </a:ext>
            </a:extLst>
          </p:cNvPr>
          <p:cNvSpPr>
            <a:spLocks noGrp="1"/>
          </p:cNvSpPr>
          <p:nvPr>
            <p:ph type="title"/>
          </p:nvPr>
        </p:nvSpPr>
        <p:spPr/>
        <p:txBody>
          <a:bodyPr/>
          <a:lstStyle/>
          <a:p>
            <a:r>
              <a:rPr lang="en-AU" dirty="0"/>
              <a:t>States</a:t>
            </a:r>
          </a:p>
        </p:txBody>
      </p:sp>
      <p:graphicFrame>
        <p:nvGraphicFramePr>
          <p:cNvPr id="7" name="Content Placeholder 6">
            <a:extLst>
              <a:ext uri="{FF2B5EF4-FFF2-40B4-BE49-F238E27FC236}">
                <a16:creationId xmlns:a16="http://schemas.microsoft.com/office/drawing/2014/main" id="{14049190-61A1-D38A-DF3C-6FB08CAC9AED}"/>
              </a:ext>
            </a:extLst>
          </p:cNvPr>
          <p:cNvGraphicFramePr>
            <a:graphicFrameLocks noGrp="1"/>
          </p:cNvGraphicFramePr>
          <p:nvPr>
            <p:ph idx="1"/>
            <p:extLst>
              <p:ext uri="{D42A27DB-BD31-4B8C-83A1-F6EECF244321}">
                <p14:modId xmlns:p14="http://schemas.microsoft.com/office/powerpoint/2010/main" val="4057754558"/>
              </p:ext>
            </p:extLst>
          </p:nvPr>
        </p:nvGraphicFramePr>
        <p:xfrm>
          <a:off x="838203" y="1379310"/>
          <a:ext cx="10515597" cy="43027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4001819843"/>
                    </a:ext>
                  </a:extLst>
                </a:gridCol>
                <a:gridCol w="3505199">
                  <a:extLst>
                    <a:ext uri="{9D8B030D-6E8A-4147-A177-3AD203B41FA5}">
                      <a16:colId xmlns:a16="http://schemas.microsoft.com/office/drawing/2014/main" val="1120402835"/>
                    </a:ext>
                  </a:extLst>
                </a:gridCol>
                <a:gridCol w="3505199">
                  <a:extLst>
                    <a:ext uri="{9D8B030D-6E8A-4147-A177-3AD203B41FA5}">
                      <a16:colId xmlns:a16="http://schemas.microsoft.com/office/drawing/2014/main" val="3453965507"/>
                    </a:ext>
                  </a:extLst>
                </a:gridCol>
              </a:tblGrid>
              <a:tr h="370840">
                <a:tc>
                  <a:txBody>
                    <a:bodyPr/>
                    <a:lstStyle/>
                    <a:p>
                      <a:endParaRPr lang="en-AU" dirty="0"/>
                    </a:p>
                  </a:txBody>
                  <a:tcPr/>
                </a:tc>
                <a:tc>
                  <a:txBody>
                    <a:bodyPr/>
                    <a:lstStyle/>
                    <a:p>
                      <a:r>
                        <a:rPr lang="en-AU" dirty="0"/>
                        <a:t>Change Trigger</a:t>
                      </a:r>
                    </a:p>
                  </a:txBody>
                  <a:tcPr/>
                </a:tc>
                <a:tc>
                  <a:txBody>
                    <a:bodyPr/>
                    <a:lstStyle/>
                    <a:p>
                      <a:r>
                        <a:rPr lang="en-AU" dirty="0"/>
                        <a:t>Light Pattern</a:t>
                      </a:r>
                    </a:p>
                  </a:txBody>
                  <a:tcPr/>
                </a:tc>
                <a:extLst>
                  <a:ext uri="{0D108BD9-81ED-4DB2-BD59-A6C34878D82A}">
                    <a16:rowId xmlns:a16="http://schemas.microsoft.com/office/drawing/2014/main" val="4097188194"/>
                  </a:ext>
                </a:extLst>
              </a:tr>
              <a:tr h="370840">
                <a:tc>
                  <a:txBody>
                    <a:bodyPr/>
                    <a:lstStyle/>
                    <a:p>
                      <a:r>
                        <a:rPr lang="en-AU" dirty="0"/>
                        <a:t>Idle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Button Press</a:t>
                      </a:r>
                    </a:p>
                  </a:txBody>
                  <a:tcPr/>
                </a:tc>
                <a:tc>
                  <a:txBody>
                    <a:bodyPr/>
                    <a:lstStyle/>
                    <a:p>
                      <a:r>
                        <a:rPr lang="en-AU" dirty="0"/>
                        <a:t>Ped Red On</a:t>
                      </a:r>
                    </a:p>
                    <a:p>
                      <a:r>
                        <a:rPr lang="en-AU" dirty="0"/>
                        <a:t>Car Green On</a:t>
                      </a:r>
                    </a:p>
                    <a:p>
                      <a:r>
                        <a:rPr lang="en-AU" dirty="0"/>
                        <a:t>Rest Off</a:t>
                      </a:r>
                    </a:p>
                  </a:txBody>
                  <a:tcPr/>
                </a:tc>
                <a:extLst>
                  <a:ext uri="{0D108BD9-81ED-4DB2-BD59-A6C34878D82A}">
                    <a16:rowId xmlns:a16="http://schemas.microsoft.com/office/drawing/2014/main" val="792290718"/>
                  </a:ext>
                </a:extLst>
              </a:tr>
              <a:tr h="370840">
                <a:tc>
                  <a:txBody>
                    <a:bodyPr/>
                    <a:lstStyle/>
                    <a:p>
                      <a:r>
                        <a:rPr lang="en-AU" dirty="0"/>
                        <a:t>Changing</a:t>
                      </a:r>
                    </a:p>
                  </a:txBody>
                  <a:tcPr/>
                </a:tc>
                <a:tc>
                  <a:txBody>
                    <a:bodyPr/>
                    <a:lstStyle/>
                    <a:p>
                      <a:r>
                        <a:rPr lang="en-AU" dirty="0"/>
                        <a:t>Time</a:t>
                      </a:r>
                    </a:p>
                  </a:txBody>
                  <a:tcPr/>
                </a:tc>
                <a:tc>
                  <a:txBody>
                    <a:bodyPr/>
                    <a:lstStyle/>
                    <a:p>
                      <a:r>
                        <a:rPr lang="en-AU" dirty="0"/>
                        <a:t>Ped Red On</a:t>
                      </a:r>
                    </a:p>
                    <a:p>
                      <a:r>
                        <a:rPr lang="en-AU" dirty="0"/>
                        <a:t>Car Amber On</a:t>
                      </a:r>
                    </a:p>
                    <a:p>
                      <a:r>
                        <a:rPr lang="en-AU" dirty="0"/>
                        <a:t>Rest Off</a:t>
                      </a:r>
                    </a:p>
                  </a:txBody>
                  <a:tcPr/>
                </a:tc>
                <a:extLst>
                  <a:ext uri="{0D108BD9-81ED-4DB2-BD59-A6C34878D82A}">
                    <a16:rowId xmlns:a16="http://schemas.microsoft.com/office/drawing/2014/main" val="1835098462"/>
                  </a:ext>
                </a:extLst>
              </a:tr>
              <a:tr h="370840">
                <a:tc>
                  <a:txBody>
                    <a:bodyPr/>
                    <a:lstStyle/>
                    <a:p>
                      <a:r>
                        <a:rPr lang="en-AU" dirty="0"/>
                        <a:t>Walk</a:t>
                      </a:r>
                    </a:p>
                  </a:txBody>
                  <a:tcPr/>
                </a:tc>
                <a:tc>
                  <a:txBody>
                    <a:bodyPr/>
                    <a:lstStyle/>
                    <a:p>
                      <a:r>
                        <a:rPr lang="en-AU" dirty="0"/>
                        <a:t>Time</a:t>
                      </a:r>
                    </a:p>
                  </a:txBody>
                  <a:tcPr/>
                </a:tc>
                <a:tc>
                  <a:txBody>
                    <a:bodyPr/>
                    <a:lstStyle/>
                    <a:p>
                      <a:r>
                        <a:rPr lang="en-AU" dirty="0"/>
                        <a:t>Ped Green On</a:t>
                      </a:r>
                    </a:p>
                    <a:p>
                      <a:r>
                        <a:rPr lang="en-AU" dirty="0"/>
                        <a:t>Car Red On</a:t>
                      </a:r>
                    </a:p>
                    <a:p>
                      <a:r>
                        <a:rPr lang="en-AU" dirty="0"/>
                        <a:t>Audio Warning</a:t>
                      </a:r>
                    </a:p>
                    <a:p>
                      <a:r>
                        <a:rPr lang="en-AU" dirty="0"/>
                        <a:t>Rest Off</a:t>
                      </a:r>
                    </a:p>
                  </a:txBody>
                  <a:tcPr/>
                </a:tc>
                <a:extLst>
                  <a:ext uri="{0D108BD9-81ED-4DB2-BD59-A6C34878D82A}">
                    <a16:rowId xmlns:a16="http://schemas.microsoft.com/office/drawing/2014/main" val="2410609063"/>
                  </a:ext>
                </a:extLst>
              </a:tr>
              <a:tr h="251370">
                <a:tc>
                  <a:txBody>
                    <a:bodyPr/>
                    <a:lstStyle/>
                    <a:p>
                      <a:r>
                        <a:rPr lang="en-AU" dirty="0"/>
                        <a:t>Walk stop warning</a:t>
                      </a:r>
                    </a:p>
                  </a:txBody>
                  <a:tcPr/>
                </a:tc>
                <a:tc>
                  <a:txBody>
                    <a:bodyPr/>
                    <a:lstStyle/>
                    <a:p>
                      <a:r>
                        <a:rPr lang="en-AU" dirty="0"/>
                        <a:t>Timer</a:t>
                      </a:r>
                    </a:p>
                  </a:txBody>
                  <a:tcPr/>
                </a:tc>
                <a:tc>
                  <a:txBody>
                    <a:bodyPr/>
                    <a:lstStyle/>
                    <a:p>
                      <a:r>
                        <a:rPr lang="en-AU" dirty="0"/>
                        <a:t>Ped Red Flashing</a:t>
                      </a:r>
                    </a:p>
                    <a:p>
                      <a:r>
                        <a:rPr lang="en-AU" dirty="0"/>
                        <a:t>Car Red On</a:t>
                      </a:r>
                    </a:p>
                    <a:p>
                      <a:r>
                        <a:rPr lang="en-AU" dirty="0"/>
                        <a:t>Rest Off</a:t>
                      </a:r>
                    </a:p>
                  </a:txBody>
                  <a:tcPr/>
                </a:tc>
                <a:extLst>
                  <a:ext uri="{0D108BD9-81ED-4DB2-BD59-A6C34878D82A}">
                    <a16:rowId xmlns:a16="http://schemas.microsoft.com/office/drawing/2014/main" val="1630014751"/>
                  </a:ext>
                </a:extLst>
              </a:tr>
            </a:tbl>
          </a:graphicData>
        </a:graphic>
      </p:graphicFrame>
    </p:spTree>
    <p:extLst>
      <p:ext uri="{BB962C8B-B14F-4D97-AF65-F5344CB8AC3E}">
        <p14:creationId xmlns:p14="http://schemas.microsoft.com/office/powerpoint/2010/main" val="703839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C040-0011-B132-BBB4-963A422BA42C}"/>
              </a:ext>
            </a:extLst>
          </p:cNvPr>
          <p:cNvSpPr>
            <a:spLocks noGrp="1"/>
          </p:cNvSpPr>
          <p:nvPr>
            <p:ph type="title"/>
          </p:nvPr>
        </p:nvSpPr>
        <p:spPr/>
        <p:txBody>
          <a:bodyPr/>
          <a:lstStyle/>
          <a:p>
            <a:r>
              <a:rPr lang="en-AU" dirty="0" err="1"/>
              <a:t>Pedestrian_Button</a:t>
            </a:r>
            <a:r>
              <a:rPr lang="en-AU" dirty="0"/>
              <a:t> Imports</a:t>
            </a:r>
          </a:p>
        </p:txBody>
      </p:sp>
      <p:sp>
        <p:nvSpPr>
          <p:cNvPr id="3" name="Content Placeholder 2">
            <a:extLst>
              <a:ext uri="{FF2B5EF4-FFF2-40B4-BE49-F238E27FC236}">
                <a16:creationId xmlns:a16="http://schemas.microsoft.com/office/drawing/2014/main" id="{10BF6715-B6F1-BE80-23EB-752BDCA181D5}"/>
              </a:ext>
            </a:extLst>
          </p:cNvPr>
          <p:cNvSpPr>
            <a:spLocks noGrp="1"/>
          </p:cNvSpPr>
          <p:nvPr>
            <p:ph idx="1"/>
          </p:nvPr>
        </p:nvSpPr>
        <p:spPr/>
        <p:txBody>
          <a:bodyPr>
            <a:normAutofit/>
          </a:bodyPr>
          <a:lstStyle/>
          <a:p>
            <a:pPr marL="0" indent="0">
              <a:lnSpc>
                <a:spcPct val="100000"/>
              </a:lnSpc>
              <a:spcBef>
                <a:spcPts val="0"/>
              </a:spcBef>
              <a:buNone/>
            </a:pPr>
            <a:r>
              <a:rPr lang="en-US" sz="2400" dirty="0">
                <a:latin typeface="Consolas" panose="020B0609020204030204" pitchFamily="49" charset="0"/>
                <a:ea typeface="Cascadia Mono SemiLight" panose="020B0609020000020004" pitchFamily="49" charset="0"/>
                <a:cs typeface="Cascadia Mono SemiLight" panose="020B0609020000020004" pitchFamily="49" charset="0"/>
              </a:rPr>
              <a:t>from </a:t>
            </a:r>
            <a:r>
              <a:rPr lang="en-US" sz="2400" dirty="0" err="1">
                <a:latin typeface="Consolas" panose="020B0609020204030204" pitchFamily="49" charset="0"/>
                <a:ea typeface="Cascadia Mono SemiLight" panose="020B0609020000020004" pitchFamily="49" charset="0"/>
                <a:cs typeface="Cascadia Mono SemiLight" panose="020B0609020000020004" pitchFamily="49" charset="0"/>
              </a:rPr>
              <a:t>led_light</a:t>
            </a:r>
            <a:r>
              <a:rPr lang="en-US" sz="2400" dirty="0">
                <a:latin typeface="Consolas" panose="020B0609020204030204" pitchFamily="49" charset="0"/>
                <a:ea typeface="Cascadia Mono SemiLight" panose="020B0609020000020004" pitchFamily="49" charset="0"/>
                <a:cs typeface="Cascadia Mono SemiLight" panose="020B0609020000020004" pitchFamily="49" charset="0"/>
              </a:rPr>
              <a:t> import </a:t>
            </a:r>
            <a:r>
              <a:rPr lang="en-US" sz="2400" dirty="0" err="1">
                <a:latin typeface="Consolas" panose="020B0609020204030204" pitchFamily="49" charset="0"/>
                <a:ea typeface="Cascadia Mono SemiLight" panose="020B0609020000020004" pitchFamily="49" charset="0"/>
                <a:cs typeface="Cascadia Mono SemiLight" panose="020B0609020000020004" pitchFamily="49" charset="0"/>
              </a:rPr>
              <a:t>Led_Light</a:t>
            </a:r>
            <a:endParaRPr lang="en-US" sz="2400" dirty="0">
              <a:latin typeface="Consolas" panose="020B0609020204030204" pitchFamily="49" charset="0"/>
              <a:ea typeface="Cascadia Mono SemiLight" panose="020B0609020000020004" pitchFamily="49" charset="0"/>
              <a:cs typeface="Cascadia Mono SemiLight" panose="020B0609020000020004" pitchFamily="49" charset="0"/>
            </a:endParaRPr>
          </a:p>
          <a:p>
            <a:pPr marL="0" indent="0">
              <a:lnSpc>
                <a:spcPct val="100000"/>
              </a:lnSpc>
              <a:spcBef>
                <a:spcPts val="0"/>
              </a:spcBef>
              <a:buNone/>
            </a:pPr>
            <a:r>
              <a:rPr lang="en-US" sz="2400" dirty="0">
                <a:latin typeface="Consolas" panose="020B0609020204030204" pitchFamily="49" charset="0"/>
                <a:ea typeface="Cascadia Mono SemiLight" panose="020B0609020000020004" pitchFamily="49" charset="0"/>
                <a:cs typeface="Cascadia Mono SemiLight" panose="020B0609020000020004" pitchFamily="49" charset="0"/>
              </a:rPr>
              <a:t>from </a:t>
            </a:r>
            <a:r>
              <a:rPr lang="en-US" sz="2400" dirty="0" err="1">
                <a:latin typeface="Consolas" panose="020B0609020204030204" pitchFamily="49" charset="0"/>
                <a:ea typeface="Cascadia Mono SemiLight" panose="020B0609020000020004" pitchFamily="49" charset="0"/>
                <a:cs typeface="Cascadia Mono SemiLight" panose="020B0609020000020004" pitchFamily="49" charset="0"/>
              </a:rPr>
              <a:t>pedestrian_button</a:t>
            </a:r>
            <a:r>
              <a:rPr lang="en-US" sz="2400" dirty="0">
                <a:latin typeface="Consolas" panose="020B0609020204030204" pitchFamily="49" charset="0"/>
                <a:ea typeface="Cascadia Mono SemiLight" panose="020B0609020000020004" pitchFamily="49" charset="0"/>
                <a:cs typeface="Cascadia Mono SemiLight" panose="020B0609020000020004" pitchFamily="49" charset="0"/>
              </a:rPr>
              <a:t> import </a:t>
            </a:r>
            <a:r>
              <a:rPr lang="en-US" sz="2400" dirty="0" err="1">
                <a:latin typeface="Consolas" panose="020B0609020204030204" pitchFamily="49" charset="0"/>
                <a:ea typeface="Cascadia Mono SemiLight" panose="020B0609020000020004" pitchFamily="49" charset="0"/>
                <a:cs typeface="Cascadia Mono SemiLight" panose="020B0609020000020004" pitchFamily="49" charset="0"/>
              </a:rPr>
              <a:t>Pedestrian_Button</a:t>
            </a:r>
            <a:endParaRPr lang="en-US" sz="2400" dirty="0">
              <a:latin typeface="Consolas" panose="020B0609020204030204" pitchFamily="49" charset="0"/>
              <a:ea typeface="Cascadia Mono SemiLight" panose="020B0609020000020004" pitchFamily="49" charset="0"/>
              <a:cs typeface="Cascadia Mono SemiLight" panose="020B0609020000020004" pitchFamily="49" charset="0"/>
            </a:endParaRPr>
          </a:p>
          <a:p>
            <a:pPr marL="0" indent="0">
              <a:lnSpc>
                <a:spcPct val="100000"/>
              </a:lnSpc>
              <a:spcBef>
                <a:spcPts val="0"/>
              </a:spcBef>
              <a:buNone/>
            </a:pPr>
            <a:r>
              <a:rPr lang="en-US" sz="2400" dirty="0">
                <a:latin typeface="Consolas" panose="020B0609020204030204" pitchFamily="49" charset="0"/>
                <a:ea typeface="Cascadia Mono SemiLight" panose="020B0609020000020004" pitchFamily="49" charset="0"/>
                <a:cs typeface="Cascadia Mono SemiLight" panose="020B0609020000020004" pitchFamily="49" charset="0"/>
              </a:rPr>
              <a:t>from </a:t>
            </a:r>
            <a:r>
              <a:rPr lang="en-US" sz="2400" dirty="0" err="1">
                <a:latin typeface="Consolas" panose="020B0609020204030204" pitchFamily="49" charset="0"/>
                <a:ea typeface="Cascadia Mono SemiLight" panose="020B0609020000020004" pitchFamily="49" charset="0"/>
                <a:cs typeface="Cascadia Mono SemiLight" panose="020B0609020000020004" pitchFamily="49" charset="0"/>
              </a:rPr>
              <a:t>audio_notification</a:t>
            </a:r>
            <a:r>
              <a:rPr lang="en-US" sz="2400" dirty="0">
                <a:latin typeface="Consolas" panose="020B0609020204030204" pitchFamily="49" charset="0"/>
                <a:ea typeface="Cascadia Mono SemiLight" panose="020B0609020000020004" pitchFamily="49" charset="0"/>
                <a:cs typeface="Cascadia Mono SemiLight" panose="020B0609020000020004" pitchFamily="49" charset="0"/>
              </a:rPr>
              <a:t> import </a:t>
            </a:r>
            <a:r>
              <a:rPr lang="en-US" sz="2400" dirty="0" err="1">
                <a:latin typeface="Consolas" panose="020B0609020204030204" pitchFamily="49" charset="0"/>
                <a:ea typeface="Cascadia Mono SemiLight" panose="020B0609020000020004" pitchFamily="49" charset="0"/>
                <a:cs typeface="Cascadia Mono SemiLight" panose="020B0609020000020004" pitchFamily="49" charset="0"/>
              </a:rPr>
              <a:t>Audio_Notification</a:t>
            </a:r>
            <a:endParaRPr lang="en-US" sz="2400" dirty="0">
              <a:latin typeface="Consolas" panose="020B0609020204030204" pitchFamily="49" charset="0"/>
              <a:ea typeface="Cascadia Mono SemiLight" panose="020B0609020000020004" pitchFamily="49" charset="0"/>
              <a:cs typeface="Cascadia Mono SemiLight" panose="020B0609020000020004" pitchFamily="49" charset="0"/>
            </a:endParaRPr>
          </a:p>
          <a:p>
            <a:pPr marL="0" indent="0">
              <a:lnSpc>
                <a:spcPct val="100000"/>
              </a:lnSpc>
              <a:spcBef>
                <a:spcPts val="0"/>
              </a:spcBef>
              <a:buNone/>
            </a:pPr>
            <a:r>
              <a:rPr lang="en-US" sz="2400" dirty="0">
                <a:latin typeface="Consolas" panose="020B0609020204030204" pitchFamily="49" charset="0"/>
                <a:ea typeface="Cascadia Mono SemiLight" panose="020B0609020000020004" pitchFamily="49" charset="0"/>
                <a:cs typeface="Cascadia Mono SemiLight" panose="020B0609020000020004" pitchFamily="49" charset="0"/>
              </a:rPr>
              <a:t>from time import sleep, time</a:t>
            </a:r>
            <a:endParaRPr lang="en-AU" sz="2400" dirty="0">
              <a:latin typeface="Consolas" panose="020B0609020204030204" pitchFamily="49" charset="0"/>
              <a:ea typeface="Cascadia Mono SemiLight" panose="020B0609020000020004" pitchFamily="49" charset="0"/>
              <a:cs typeface="Cascadia Mono SemiLight" panose="020B0609020000020004" pitchFamily="49" charset="0"/>
            </a:endParaRPr>
          </a:p>
        </p:txBody>
      </p:sp>
      <p:pic>
        <p:nvPicPr>
          <p:cNvPr id="4" name="Picture 2" descr="388,500+ Pause Symbol Stock Photos, Pictures &amp; Royalty-Free ...">
            <a:extLst>
              <a:ext uri="{FF2B5EF4-FFF2-40B4-BE49-F238E27FC236}">
                <a16:creationId xmlns:a16="http://schemas.microsoft.com/office/drawing/2014/main" id="{E3E72364-355B-5F6E-8DD5-80C48FA7932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2857" y1="51875" x2="42857" y2="51875"/>
                        <a14:foregroundMark x1="58929" y1="49375" x2="58929" y2="49375"/>
                      </a14:backgroundRemoval>
                    </a14:imgEffect>
                  </a14:imgLayer>
                </a14:imgProps>
              </a:ext>
              <a:ext uri="{28A0092B-C50C-407E-A947-70E740481C1C}">
                <a14:useLocalDpi xmlns:a14="http://schemas.microsoft.com/office/drawing/2010/main" val="0"/>
              </a:ext>
            </a:extLst>
          </a:blip>
          <a:srcRect/>
          <a:stretch>
            <a:fillRect/>
          </a:stretch>
        </p:blipFill>
        <p:spPr bwMode="auto">
          <a:xfrm>
            <a:off x="11218172" y="0"/>
            <a:ext cx="973828" cy="927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823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10000" fill="hold"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D23FF-5B07-7487-361B-81DEF1E7F0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D74C20-41B1-1779-C7E1-743DB0FDE34C}"/>
              </a:ext>
            </a:extLst>
          </p:cNvPr>
          <p:cNvSpPr>
            <a:spLocks noGrp="1"/>
          </p:cNvSpPr>
          <p:nvPr>
            <p:ph type="title"/>
          </p:nvPr>
        </p:nvSpPr>
        <p:spPr/>
        <p:txBody>
          <a:bodyPr/>
          <a:lstStyle/>
          <a:p>
            <a:r>
              <a:rPr lang="en-AU" dirty="0" err="1"/>
              <a:t>Pedestrian_Button</a:t>
            </a:r>
            <a:r>
              <a:rPr lang="en-AU" dirty="0"/>
              <a:t> Class Attributes</a:t>
            </a:r>
          </a:p>
        </p:txBody>
      </p:sp>
      <p:sp>
        <p:nvSpPr>
          <p:cNvPr id="3" name="Content Placeholder 2">
            <a:extLst>
              <a:ext uri="{FF2B5EF4-FFF2-40B4-BE49-F238E27FC236}">
                <a16:creationId xmlns:a16="http://schemas.microsoft.com/office/drawing/2014/main" id="{F17B0C28-707C-22FC-8646-0D0488285642}"/>
              </a:ext>
            </a:extLst>
          </p:cNvPr>
          <p:cNvSpPr>
            <a:spLocks noGrp="1"/>
          </p:cNvSpPr>
          <p:nvPr>
            <p:ph idx="1"/>
          </p:nvPr>
        </p:nvSpPr>
        <p:spPr/>
        <p:txBody>
          <a:bodyPr>
            <a:noAutofit/>
          </a:bodyPr>
          <a:lstStyle/>
          <a:p>
            <a:pPr marL="0"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Class Controller:</a:t>
            </a:r>
          </a:p>
          <a:p>
            <a:pPr marL="457200" lvl="1" indent="0">
              <a:lnSpc>
                <a:spcPct val="100000"/>
              </a:lnSpc>
              <a:spcBef>
                <a:spcPts val="0"/>
              </a:spcBef>
              <a:buNone/>
            </a:pPr>
            <a:r>
              <a:rPr lang="en-AU" dirty="0">
                <a:latin typeface="Consolas" panose="020B0609020204030204" pitchFamily="49" charset="0"/>
                <a:ea typeface="Cascadia Mono SemiLight" panose="020B0609020000020004" pitchFamily="49" charset="0"/>
                <a:cs typeface="Cascadia Mono SemiLight" panose="020B0609020000020004" pitchFamily="49" charset="0"/>
              </a:rPr>
              <a:t>def __</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init</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__(</a:t>
            </a:r>
          </a:p>
          <a:p>
            <a:pPr marL="457200" lvl="1" indent="0">
              <a:lnSpc>
                <a:spcPct val="100000"/>
              </a:lnSpc>
              <a:spcBef>
                <a:spcPts val="0"/>
              </a:spcBef>
              <a:buNone/>
            </a:pPr>
            <a:r>
              <a:rPr lang="en-AU" dirty="0">
                <a:latin typeface="Consolas" panose="020B0609020204030204" pitchFamily="49" charset="0"/>
                <a:ea typeface="Cascadia Mono SemiLight" panose="020B0609020000020004" pitchFamily="49" charset="0"/>
                <a:cs typeface="Cascadia Mono SemiLight" panose="020B0609020000020004" pitchFamily="49" charset="0"/>
              </a:rPr>
              <a:t>self, </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ped_red</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ped_green</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car_red</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car_amber</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car_green</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button, buzzer, debug):</a:t>
            </a:r>
          </a:p>
          <a:p>
            <a:pPr marL="914400" lvl="2"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self.__</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Ped_Red</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ped_red</a:t>
            </a:r>
            <a:endParaRPr lang="en-AU" sz="2400" dirty="0">
              <a:latin typeface="Consolas" panose="020B0609020204030204" pitchFamily="49" charset="0"/>
              <a:ea typeface="Cascadia Mono SemiLight" panose="020B0609020000020004" pitchFamily="49" charset="0"/>
              <a:cs typeface="Cascadia Mono SemiLight" panose="020B0609020000020004" pitchFamily="49" charset="0"/>
            </a:endParaRPr>
          </a:p>
          <a:p>
            <a:pPr marL="914400" lvl="2"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self.__</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Ped_Green</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ped_green</a:t>
            </a:r>
            <a:endParaRPr lang="en-AU" sz="2400" dirty="0">
              <a:latin typeface="Consolas" panose="020B0609020204030204" pitchFamily="49" charset="0"/>
              <a:ea typeface="Cascadia Mono SemiLight" panose="020B0609020000020004" pitchFamily="49" charset="0"/>
              <a:cs typeface="Cascadia Mono SemiLight" panose="020B0609020000020004" pitchFamily="49" charset="0"/>
            </a:endParaRPr>
          </a:p>
          <a:p>
            <a:pPr marL="914400" lvl="2"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self.__</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Car_Red</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car_red</a:t>
            </a:r>
            <a:endParaRPr lang="en-AU" sz="2400" dirty="0">
              <a:latin typeface="Consolas" panose="020B0609020204030204" pitchFamily="49" charset="0"/>
              <a:ea typeface="Cascadia Mono SemiLight" panose="020B0609020000020004" pitchFamily="49" charset="0"/>
              <a:cs typeface="Cascadia Mono SemiLight" panose="020B0609020000020004" pitchFamily="49" charset="0"/>
            </a:endParaRPr>
          </a:p>
          <a:p>
            <a:pPr marL="914400" lvl="2"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self.__</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Car_Amber</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car_amber</a:t>
            </a:r>
            <a:endParaRPr lang="en-AU" sz="2400" dirty="0">
              <a:latin typeface="Consolas" panose="020B0609020204030204" pitchFamily="49" charset="0"/>
              <a:ea typeface="Cascadia Mono SemiLight" panose="020B0609020000020004" pitchFamily="49" charset="0"/>
              <a:cs typeface="Cascadia Mono SemiLight" panose="020B0609020000020004" pitchFamily="49" charset="0"/>
            </a:endParaRPr>
          </a:p>
          <a:p>
            <a:pPr marL="914400" lvl="2"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self.__</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Car_Green</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car_green</a:t>
            </a:r>
            <a:endParaRPr lang="en-AU" sz="2400" dirty="0">
              <a:latin typeface="Consolas" panose="020B0609020204030204" pitchFamily="49" charset="0"/>
              <a:ea typeface="Cascadia Mono SemiLight" panose="020B0609020000020004" pitchFamily="49" charset="0"/>
              <a:cs typeface="Cascadia Mono SemiLight" panose="020B0609020000020004" pitchFamily="49" charset="0"/>
            </a:endParaRPr>
          </a:p>
          <a:p>
            <a:pPr marL="914400" lvl="2" indent="0">
              <a:lnSpc>
                <a:spcPct val="100000"/>
              </a:lnSpc>
              <a:spcBef>
                <a:spcPts val="0"/>
              </a:spcBef>
              <a:buNone/>
            </a:pP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self.__Buzzer</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buzzer</a:t>
            </a:r>
          </a:p>
          <a:p>
            <a:pPr marL="914400" lvl="2" indent="0">
              <a:lnSpc>
                <a:spcPct val="100000"/>
              </a:lnSpc>
              <a:spcBef>
                <a:spcPts val="0"/>
              </a:spcBef>
              <a:buNone/>
            </a:pP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self.__Button</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button</a:t>
            </a:r>
          </a:p>
          <a:p>
            <a:pPr marL="914400" lvl="2" indent="0">
              <a:lnSpc>
                <a:spcPct val="100000"/>
              </a:lnSpc>
              <a:spcBef>
                <a:spcPts val="0"/>
              </a:spcBef>
              <a:buNone/>
            </a:pP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self.__debug</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debug</a:t>
            </a:r>
          </a:p>
        </p:txBody>
      </p:sp>
      <p:pic>
        <p:nvPicPr>
          <p:cNvPr id="4" name="Picture 2" descr="388,500+ Pause Symbol Stock Photos, Pictures &amp; Royalty-Free ...">
            <a:extLst>
              <a:ext uri="{FF2B5EF4-FFF2-40B4-BE49-F238E27FC236}">
                <a16:creationId xmlns:a16="http://schemas.microsoft.com/office/drawing/2014/main" id="{1FD2F79E-EEBC-E3B1-B9B2-BC1E3F30906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2857" y1="51875" x2="42857" y2="51875"/>
                        <a14:foregroundMark x1="58929" y1="49375" x2="58929" y2="49375"/>
                      </a14:backgroundRemoval>
                    </a14:imgEffect>
                  </a14:imgLayer>
                </a14:imgProps>
              </a:ext>
              <a:ext uri="{28A0092B-C50C-407E-A947-70E740481C1C}">
                <a14:useLocalDpi xmlns:a14="http://schemas.microsoft.com/office/drawing/2010/main" val="0"/>
              </a:ext>
            </a:extLst>
          </a:blip>
          <a:srcRect/>
          <a:stretch>
            <a:fillRect/>
          </a:stretch>
        </p:blipFill>
        <p:spPr bwMode="auto">
          <a:xfrm>
            <a:off x="11218172" y="0"/>
            <a:ext cx="973828" cy="927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12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10000" fill="hold"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B80A-4EE0-DBC7-D40A-40949C4EF7CE}"/>
              </a:ext>
            </a:extLst>
          </p:cNvPr>
          <p:cNvSpPr>
            <a:spLocks noGrp="1"/>
          </p:cNvSpPr>
          <p:nvPr>
            <p:ph type="title"/>
          </p:nvPr>
        </p:nvSpPr>
        <p:spPr/>
        <p:txBody>
          <a:bodyPr/>
          <a:lstStyle/>
          <a:p>
            <a:r>
              <a:rPr lang="en-AU" dirty="0"/>
              <a:t>Create a method for each state</a:t>
            </a:r>
          </a:p>
        </p:txBody>
      </p:sp>
      <p:sp>
        <p:nvSpPr>
          <p:cNvPr id="3" name="Content Placeholder 2">
            <a:extLst>
              <a:ext uri="{FF2B5EF4-FFF2-40B4-BE49-F238E27FC236}">
                <a16:creationId xmlns:a16="http://schemas.microsoft.com/office/drawing/2014/main" id="{A14AA290-EFBC-2399-CBD2-0F445A3A75CB}"/>
              </a:ext>
            </a:extLst>
          </p:cNvPr>
          <p:cNvSpPr>
            <a:spLocks noGrp="1"/>
          </p:cNvSpPr>
          <p:nvPr>
            <p:ph idx="1"/>
          </p:nvPr>
        </p:nvSpPr>
        <p:spPr/>
        <p:txBody>
          <a:bodyPr>
            <a:normAutofit/>
          </a:bodyPr>
          <a:lstStyle/>
          <a:p>
            <a:pPr marL="0" indent="0">
              <a:lnSpc>
                <a:spcPct val="110000"/>
              </a:lnSpc>
              <a:spcBef>
                <a:spcPts val="0"/>
              </a:spcBef>
              <a:buNone/>
            </a:pPr>
            <a:r>
              <a:rPr lang="en-AU" sz="2400" dirty="0">
                <a:latin typeface="Consolas" panose="020B0609020204030204" pitchFamily="49" charset="0"/>
              </a:rPr>
              <a:t>def idle(self):</a:t>
            </a:r>
          </a:p>
          <a:p>
            <a:pPr marL="0" indent="0">
              <a:lnSpc>
                <a:spcPct val="110000"/>
              </a:lnSpc>
              <a:spcBef>
                <a:spcPts val="0"/>
              </a:spcBef>
              <a:buNone/>
            </a:pPr>
            <a:endParaRPr lang="en-AU" sz="2400" dirty="0">
              <a:latin typeface="Consolas" panose="020B0609020204030204" pitchFamily="49" charset="0"/>
            </a:endParaRPr>
          </a:p>
          <a:p>
            <a:pPr marL="0" indent="0">
              <a:lnSpc>
                <a:spcPct val="110000"/>
              </a:lnSpc>
              <a:spcBef>
                <a:spcPts val="0"/>
              </a:spcBef>
              <a:buNone/>
            </a:pPr>
            <a:r>
              <a:rPr lang="en-AU" sz="2400" dirty="0">
                <a:latin typeface="Consolas" panose="020B0609020204030204" pitchFamily="49" charset="0"/>
              </a:rPr>
              <a:t>def change(self):</a:t>
            </a:r>
          </a:p>
          <a:p>
            <a:pPr marL="0" indent="0">
              <a:lnSpc>
                <a:spcPct val="110000"/>
              </a:lnSpc>
              <a:spcBef>
                <a:spcPts val="0"/>
              </a:spcBef>
              <a:buNone/>
            </a:pPr>
            <a:endParaRPr lang="en-AU" sz="2400" dirty="0">
              <a:latin typeface="Consolas" panose="020B0609020204030204" pitchFamily="49" charset="0"/>
            </a:endParaRPr>
          </a:p>
          <a:p>
            <a:pPr marL="0" indent="0">
              <a:lnSpc>
                <a:spcPct val="110000"/>
              </a:lnSpc>
              <a:spcBef>
                <a:spcPts val="0"/>
              </a:spcBef>
              <a:buNone/>
            </a:pPr>
            <a:r>
              <a:rPr lang="en-AU" sz="2400" dirty="0">
                <a:latin typeface="Consolas" panose="020B0609020204030204" pitchFamily="49" charset="0"/>
              </a:rPr>
              <a:t>def walk(self):</a:t>
            </a:r>
          </a:p>
          <a:p>
            <a:pPr marL="0" indent="0">
              <a:lnSpc>
                <a:spcPct val="110000"/>
              </a:lnSpc>
              <a:spcBef>
                <a:spcPts val="0"/>
              </a:spcBef>
              <a:buNone/>
            </a:pPr>
            <a:endParaRPr lang="en-AU" sz="2400" dirty="0">
              <a:latin typeface="Consolas" panose="020B0609020204030204" pitchFamily="49" charset="0"/>
            </a:endParaRPr>
          </a:p>
          <a:p>
            <a:pPr marL="0" indent="0">
              <a:lnSpc>
                <a:spcPct val="110000"/>
              </a:lnSpc>
              <a:spcBef>
                <a:spcPts val="0"/>
              </a:spcBef>
              <a:buNone/>
            </a:pPr>
            <a:r>
              <a:rPr lang="en-AU" sz="2400" dirty="0">
                <a:latin typeface="Consolas" panose="020B0609020204030204" pitchFamily="49" charset="0"/>
              </a:rPr>
              <a:t>def </a:t>
            </a:r>
            <a:r>
              <a:rPr lang="en-AU" sz="2400" dirty="0" err="1">
                <a:latin typeface="Consolas" panose="020B0609020204030204" pitchFamily="49" charset="0"/>
              </a:rPr>
              <a:t>walk_warning</a:t>
            </a:r>
            <a:r>
              <a:rPr lang="en-AU" sz="2400" dirty="0">
                <a:latin typeface="Consolas" panose="020B0609020204030204" pitchFamily="49" charset="0"/>
              </a:rPr>
              <a:t>(self):</a:t>
            </a:r>
          </a:p>
          <a:p>
            <a:pPr marL="0" indent="0">
              <a:buNone/>
            </a:pPr>
            <a:endParaRPr lang="en-AU" sz="2400" dirty="0">
              <a:latin typeface="Consolas" panose="020B0609020204030204" pitchFamily="49" charset="0"/>
            </a:endParaRPr>
          </a:p>
          <a:p>
            <a:pPr marL="0" indent="0">
              <a:buNone/>
            </a:pPr>
            <a:r>
              <a:rPr lang="en-AU" sz="2400" dirty="0"/>
              <a:t>Pause the video, design your states, then check your states against my suggested states.</a:t>
            </a:r>
          </a:p>
          <a:p>
            <a:pPr marL="0" indent="0">
              <a:buNone/>
            </a:pPr>
            <a:endParaRPr lang="en-AU" sz="2400" dirty="0">
              <a:latin typeface="Consolas" panose="020B0609020204030204" pitchFamily="49" charset="0"/>
            </a:endParaRPr>
          </a:p>
        </p:txBody>
      </p:sp>
      <p:pic>
        <p:nvPicPr>
          <p:cNvPr id="4" name="Picture 2" descr="388,500+ Pause Symbol Stock Photos, Pictures &amp; Royalty-Free ...">
            <a:extLst>
              <a:ext uri="{FF2B5EF4-FFF2-40B4-BE49-F238E27FC236}">
                <a16:creationId xmlns:a16="http://schemas.microsoft.com/office/drawing/2014/main" id="{5AD057BE-EF36-837F-C7FE-38847E1B6C0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2857" y1="51875" x2="42857" y2="51875"/>
                        <a14:foregroundMark x1="58929" y1="49375" x2="58929" y2="49375"/>
                      </a14:backgroundRemoval>
                    </a14:imgEffect>
                  </a14:imgLayer>
                </a14:imgProps>
              </a:ext>
              <a:ext uri="{28A0092B-C50C-407E-A947-70E740481C1C}">
                <a14:useLocalDpi xmlns:a14="http://schemas.microsoft.com/office/drawing/2010/main" val="0"/>
              </a:ext>
            </a:extLst>
          </a:blip>
          <a:srcRect/>
          <a:stretch>
            <a:fillRect/>
          </a:stretch>
        </p:blipFill>
        <p:spPr bwMode="auto">
          <a:xfrm>
            <a:off x="11218172" y="0"/>
            <a:ext cx="973828" cy="927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53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10000" fill="hold"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7C125055-2520-F51B-B3B9-45BDBCD01110}"/>
              </a:ext>
            </a:extLst>
          </p:cNvPr>
          <p:cNvPicPr>
            <a:picLocks noGrp="1" noChangeAspect="1"/>
          </p:cNvPicPr>
          <p:nvPr>
            <p:ph idx="1"/>
          </p:nvPr>
        </p:nvPicPr>
        <p:blipFill>
          <a:blip r:embed="rId3"/>
          <a:srcRect l="9571" r="25922" b="-1"/>
          <a:stretch>
            <a:fillRect/>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C1CB2F8-707E-7715-340E-5DB406F30ABA}"/>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dirty="0"/>
              <a:t>Simple Open Loop Control System</a:t>
            </a:r>
          </a:p>
        </p:txBody>
      </p:sp>
      <p:sp>
        <p:nvSpPr>
          <p:cNvPr id="6" name="Text Placeholder 5">
            <a:extLst>
              <a:ext uri="{FF2B5EF4-FFF2-40B4-BE49-F238E27FC236}">
                <a16:creationId xmlns:a16="http://schemas.microsoft.com/office/drawing/2014/main" id="{6295203F-60F9-52C2-FCE9-126DC3FF14DC}"/>
              </a:ext>
            </a:extLst>
          </p:cNvPr>
          <p:cNvSpPr>
            <a:spLocks noGrp="1"/>
          </p:cNvSpPr>
          <p:nvPr>
            <p:ph type="body" sz="half" idx="2"/>
          </p:nvPr>
        </p:nvSpPr>
        <p:spPr>
          <a:xfrm>
            <a:off x="838200" y="2434201"/>
            <a:ext cx="3822189" cy="3742762"/>
          </a:xfrm>
        </p:spPr>
        <p:txBody>
          <a:bodyPr vert="horz" lIns="91440" tIns="45720" rIns="91440" bIns="45720" rtlCol="0">
            <a:normAutofit/>
          </a:bodyPr>
          <a:lstStyle/>
          <a:p>
            <a:pPr marL="324000" indent="-324000">
              <a:buFont typeface="Arial" panose="020B0604020202020204" pitchFamily="34" charset="0"/>
              <a:buChar char="•"/>
            </a:pPr>
            <a:r>
              <a:rPr lang="en-US" sz="2000" dirty="0"/>
              <a:t>Traffic Lights remain green until pressed (idle state).</a:t>
            </a:r>
          </a:p>
          <a:p>
            <a:pPr marL="324000" indent="-324000">
              <a:buFont typeface="Arial" panose="020B0604020202020204" pitchFamily="34" charset="0"/>
              <a:buChar char="•"/>
            </a:pPr>
            <a:r>
              <a:rPr lang="en-US" sz="2000" dirty="0"/>
              <a:t>Button pressed triggers state change.</a:t>
            </a:r>
          </a:p>
          <a:p>
            <a:pPr marL="324000" indent="-324000">
              <a:buFont typeface="Arial" panose="020B0604020202020204" pitchFamily="34" charset="0"/>
              <a:buChar char="•"/>
            </a:pPr>
            <a:r>
              <a:rPr lang="en-US" sz="2000" dirty="0"/>
              <a:t>Lights rotate through a pattern based on time.</a:t>
            </a:r>
          </a:p>
          <a:p>
            <a:pPr marL="324000" indent="-324000">
              <a:buFont typeface="Arial" panose="020B0604020202020204" pitchFamily="34" charset="0"/>
              <a:buChar char="•"/>
            </a:pPr>
            <a:r>
              <a:rPr lang="en-US" sz="2000" dirty="0"/>
              <a:t>System returns to idle state</a:t>
            </a:r>
          </a:p>
        </p:txBody>
      </p:sp>
    </p:spTree>
    <p:extLst>
      <p:ext uri="{BB962C8B-B14F-4D97-AF65-F5344CB8AC3E}">
        <p14:creationId xmlns:p14="http://schemas.microsoft.com/office/powerpoint/2010/main" val="13737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179642-EA8A-3ADF-9E0E-56E7F6E9C340}"/>
              </a:ext>
            </a:extLst>
          </p:cNvPr>
          <p:cNvSpPr>
            <a:spLocks noGrp="1"/>
          </p:cNvSpPr>
          <p:nvPr>
            <p:ph type="title"/>
          </p:nvPr>
        </p:nvSpPr>
        <p:spPr/>
        <p:txBody>
          <a:bodyPr/>
          <a:lstStyle/>
          <a:p>
            <a:r>
              <a:rPr lang="en-AU" dirty="0"/>
              <a:t>Today</a:t>
            </a:r>
          </a:p>
        </p:txBody>
      </p:sp>
      <p:sp>
        <p:nvSpPr>
          <p:cNvPr id="6" name="Content Placeholder 5">
            <a:extLst>
              <a:ext uri="{FF2B5EF4-FFF2-40B4-BE49-F238E27FC236}">
                <a16:creationId xmlns:a16="http://schemas.microsoft.com/office/drawing/2014/main" id="{1E0B453A-CD21-CEA9-19F5-A9097CDD28B8}"/>
              </a:ext>
            </a:extLst>
          </p:cNvPr>
          <p:cNvSpPr>
            <a:spLocks noGrp="1"/>
          </p:cNvSpPr>
          <p:nvPr>
            <p:ph idx="1"/>
          </p:nvPr>
        </p:nvSpPr>
        <p:spPr/>
        <p:txBody>
          <a:bodyPr/>
          <a:lstStyle/>
          <a:p>
            <a:r>
              <a:rPr lang="en-US" dirty="0"/>
              <a:t>Multiple Inheritance</a:t>
            </a:r>
          </a:p>
          <a:p>
            <a:r>
              <a:rPr lang="en-US" dirty="0"/>
              <a:t>Association</a:t>
            </a:r>
          </a:p>
          <a:p>
            <a:r>
              <a:rPr lang="en-US" dirty="0"/>
              <a:t>Setup controller states</a:t>
            </a:r>
          </a:p>
        </p:txBody>
      </p:sp>
    </p:spTree>
    <p:extLst>
      <p:ext uri="{BB962C8B-B14F-4D97-AF65-F5344CB8AC3E}">
        <p14:creationId xmlns:p14="http://schemas.microsoft.com/office/powerpoint/2010/main" val="363501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5E19FFB-3D8F-DB03-B38B-27FE43EC06C8}"/>
              </a:ext>
            </a:extLst>
          </p:cNvPr>
          <p:cNvSpPr>
            <a:spLocks noGrp="1"/>
          </p:cNvSpPr>
          <p:nvPr>
            <p:ph type="title"/>
          </p:nvPr>
        </p:nvSpPr>
        <p:spPr/>
        <p:txBody>
          <a:bodyPr/>
          <a:lstStyle/>
          <a:p>
            <a:r>
              <a:rPr lang="en-US" dirty="0"/>
              <a:t>Create new files</a:t>
            </a:r>
            <a:endParaRPr lang="en-AU" dirty="0"/>
          </a:p>
        </p:txBody>
      </p:sp>
      <p:sp>
        <p:nvSpPr>
          <p:cNvPr id="10" name="Text Placeholder 9">
            <a:extLst>
              <a:ext uri="{FF2B5EF4-FFF2-40B4-BE49-F238E27FC236}">
                <a16:creationId xmlns:a16="http://schemas.microsoft.com/office/drawing/2014/main" id="{400FA594-97CE-8BD3-D0B0-58075BCDEA2F}"/>
              </a:ext>
            </a:extLst>
          </p:cNvPr>
          <p:cNvSpPr>
            <a:spLocks noGrp="1"/>
          </p:cNvSpPr>
          <p:nvPr>
            <p:ph type="body" sz="half" idx="2"/>
          </p:nvPr>
        </p:nvSpPr>
        <p:spPr/>
        <p:txBody>
          <a:bodyPr>
            <a:normAutofit/>
          </a:bodyPr>
          <a:lstStyle/>
          <a:p>
            <a:r>
              <a:rPr lang="en-US" dirty="0"/>
              <a:t>v07.py in project\</a:t>
            </a:r>
            <a:r>
              <a:rPr lang="en-US" dirty="0" err="1"/>
              <a:t>py_scripts</a:t>
            </a:r>
            <a:r>
              <a:rPr lang="en-US" dirty="0"/>
              <a:t>\</a:t>
            </a:r>
          </a:p>
          <a:p>
            <a:r>
              <a:rPr lang="en-US"/>
              <a:t>controller.</a:t>
            </a:r>
            <a:r>
              <a:rPr lang="en-US" dirty="0"/>
              <a:t>py in project\lib\</a:t>
            </a:r>
          </a:p>
        </p:txBody>
      </p:sp>
      <p:pic>
        <p:nvPicPr>
          <p:cNvPr id="3" name="Picture 2">
            <a:extLst>
              <a:ext uri="{FF2B5EF4-FFF2-40B4-BE49-F238E27FC236}">
                <a16:creationId xmlns:a16="http://schemas.microsoft.com/office/drawing/2014/main" id="{0A4946D7-D489-5D8A-F199-89C94DED183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74392" y="783235"/>
            <a:ext cx="3964835" cy="5291530"/>
          </a:xfrm>
          <a:prstGeom prst="rect">
            <a:avLst/>
          </a:prstGeom>
        </p:spPr>
      </p:pic>
      <p:pic>
        <p:nvPicPr>
          <p:cNvPr id="2" name="Picture 2" descr="388,500+ Pause Symbol Stock Photos, Pictures &amp; Royalty-Free ...">
            <a:extLst>
              <a:ext uri="{FF2B5EF4-FFF2-40B4-BE49-F238E27FC236}">
                <a16:creationId xmlns:a16="http://schemas.microsoft.com/office/drawing/2014/main" id="{164E5E17-7671-5033-3315-DBC0F3ABA25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42857" y1="51875" x2="42857" y2="51875"/>
                        <a14:foregroundMark x1="58929" y1="49375" x2="58929" y2="49375"/>
                      </a14:backgroundRemoval>
                    </a14:imgEffect>
                  </a14:imgLayer>
                </a14:imgProps>
              </a:ext>
              <a:ext uri="{28A0092B-C50C-407E-A947-70E740481C1C}">
                <a14:useLocalDpi xmlns:a14="http://schemas.microsoft.com/office/drawing/2010/main" val="0"/>
              </a:ext>
            </a:extLst>
          </a:blip>
          <a:srcRect/>
          <a:stretch>
            <a:fillRect/>
          </a:stretch>
        </p:blipFill>
        <p:spPr bwMode="auto">
          <a:xfrm>
            <a:off x="11218172" y="0"/>
            <a:ext cx="973828" cy="927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99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10000" fill="hold"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32A2-2D2E-3F70-F830-5A67ED205318}"/>
              </a:ext>
            </a:extLst>
          </p:cNvPr>
          <p:cNvSpPr>
            <a:spLocks noGrp="1"/>
          </p:cNvSpPr>
          <p:nvPr>
            <p:ph type="title"/>
          </p:nvPr>
        </p:nvSpPr>
        <p:spPr/>
        <p:txBody>
          <a:bodyPr/>
          <a:lstStyle/>
          <a:p>
            <a:r>
              <a:rPr lang="en-US" dirty="0"/>
              <a:t>Multiple Inheritance</a:t>
            </a:r>
          </a:p>
        </p:txBody>
      </p:sp>
      <p:sp>
        <p:nvSpPr>
          <p:cNvPr id="3" name="Text Placeholder 2">
            <a:extLst>
              <a:ext uri="{FF2B5EF4-FFF2-40B4-BE49-F238E27FC236}">
                <a16:creationId xmlns:a16="http://schemas.microsoft.com/office/drawing/2014/main" id="{AB928303-8290-6274-DE9A-9BDA67DA67B7}"/>
              </a:ext>
            </a:extLst>
          </p:cNvPr>
          <p:cNvSpPr>
            <a:spLocks noGrp="1"/>
          </p:cNvSpPr>
          <p:nvPr>
            <p:ph type="body" sz="half" idx="2"/>
          </p:nvPr>
        </p:nvSpPr>
        <p:spPr/>
        <p:txBody>
          <a:bodyPr/>
          <a:lstStyle/>
          <a:p>
            <a:r>
              <a:rPr lang="en-GB" dirty="0"/>
              <a:t>Multiple Inheritance is used to inherit the properties of multiple Classes. However, Python does not allow multiple inheritance from Classes that have incompatible memory layouts, which is common with hardware Classes in </a:t>
            </a:r>
            <a:r>
              <a:rPr lang="en-GB" dirty="0" err="1"/>
              <a:t>MicroPython</a:t>
            </a:r>
            <a:r>
              <a:rPr lang="en-GB" dirty="0"/>
              <a:t>/Pi Pico. </a:t>
            </a:r>
          </a:p>
          <a:p>
            <a:endParaRPr lang="en-AU" dirty="0"/>
          </a:p>
        </p:txBody>
      </p:sp>
      <p:pic>
        <p:nvPicPr>
          <p:cNvPr id="10" name="Content Placeholder 9">
            <a:extLst>
              <a:ext uri="{FF2B5EF4-FFF2-40B4-BE49-F238E27FC236}">
                <a16:creationId xmlns:a16="http://schemas.microsoft.com/office/drawing/2014/main" id="{CAC91E7E-55EB-B79D-220B-E82B5F1EC91C}"/>
              </a:ext>
            </a:extLst>
          </p:cNvPr>
          <p:cNvPicPr>
            <a:picLocks noGrp="1" noChangeAspect="1"/>
          </p:cNvPicPr>
          <p:nvPr>
            <p:ph idx="1"/>
          </p:nvPr>
        </p:nvPicPr>
        <p:blipFill>
          <a:blip r:embed="rId2"/>
          <a:stretch>
            <a:fillRect/>
          </a:stretch>
        </p:blipFill>
        <p:spPr>
          <a:xfrm>
            <a:off x="6736165" y="987425"/>
            <a:ext cx="3066246" cy="4873625"/>
          </a:xfrm>
        </p:spPr>
      </p:pic>
    </p:spTree>
    <p:extLst>
      <p:ext uri="{BB962C8B-B14F-4D97-AF65-F5344CB8AC3E}">
        <p14:creationId xmlns:p14="http://schemas.microsoft.com/office/powerpoint/2010/main" val="254657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86937B-AE08-CEA9-288B-A7E12B6EEC9E}"/>
              </a:ext>
            </a:extLst>
          </p:cNvPr>
          <p:cNvSpPr>
            <a:spLocks noGrp="1"/>
          </p:cNvSpPr>
          <p:nvPr>
            <p:ph type="title"/>
          </p:nvPr>
        </p:nvSpPr>
        <p:spPr/>
        <p:txBody>
          <a:bodyPr/>
          <a:lstStyle/>
          <a:p>
            <a:r>
              <a:rPr lang="en-AU" dirty="0"/>
              <a:t>Association</a:t>
            </a:r>
          </a:p>
        </p:txBody>
      </p:sp>
      <p:sp>
        <p:nvSpPr>
          <p:cNvPr id="3" name="Text Placeholder 2">
            <a:extLst>
              <a:ext uri="{FF2B5EF4-FFF2-40B4-BE49-F238E27FC236}">
                <a16:creationId xmlns:a16="http://schemas.microsoft.com/office/drawing/2014/main" id="{B00A36C3-101F-B0AB-F123-C6EFEF11ABE2}"/>
              </a:ext>
            </a:extLst>
          </p:cNvPr>
          <p:cNvSpPr>
            <a:spLocks noGrp="1"/>
          </p:cNvSpPr>
          <p:nvPr>
            <p:ph type="body" sz="half" idx="2"/>
          </p:nvPr>
        </p:nvSpPr>
        <p:spPr/>
        <p:txBody>
          <a:bodyPr/>
          <a:lstStyle/>
          <a:p>
            <a:r>
              <a:rPr lang="en-US" dirty="0"/>
              <a:t>Association in Object-Oriented Programming (OOP) describes the relationship between two separate Classes that are connected, but neither “inherits" the other. It simply means that objects of one Class interact with or use objects of another Class.</a:t>
            </a:r>
          </a:p>
        </p:txBody>
      </p:sp>
      <p:pic>
        <p:nvPicPr>
          <p:cNvPr id="8" name="Content Placeholder 7">
            <a:extLst>
              <a:ext uri="{FF2B5EF4-FFF2-40B4-BE49-F238E27FC236}">
                <a16:creationId xmlns:a16="http://schemas.microsoft.com/office/drawing/2014/main" id="{2EDE6368-5BA7-49E4-1EEC-877844497550}"/>
              </a:ext>
            </a:extLst>
          </p:cNvPr>
          <p:cNvPicPr>
            <a:picLocks noGrp="1" noChangeAspect="1"/>
          </p:cNvPicPr>
          <p:nvPr>
            <p:ph idx="1"/>
          </p:nvPr>
        </p:nvPicPr>
        <p:blipFill>
          <a:blip r:embed="rId2"/>
          <a:stretch>
            <a:fillRect/>
          </a:stretch>
        </p:blipFill>
        <p:spPr>
          <a:xfrm>
            <a:off x="5602151" y="1287352"/>
            <a:ext cx="5334274" cy="4273770"/>
          </a:xfrm>
        </p:spPr>
      </p:pic>
    </p:spTree>
    <p:extLst>
      <p:ext uri="{BB962C8B-B14F-4D97-AF65-F5344CB8AC3E}">
        <p14:creationId xmlns:p14="http://schemas.microsoft.com/office/powerpoint/2010/main" val="353907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C6F239-F5E8-6417-880B-0B56CE59D207}"/>
              </a:ext>
            </a:extLst>
          </p:cNvPr>
          <p:cNvSpPr>
            <a:spLocks noGrp="1"/>
          </p:cNvSpPr>
          <p:nvPr>
            <p:ph type="title"/>
          </p:nvPr>
        </p:nvSpPr>
        <p:spPr/>
        <p:txBody>
          <a:bodyPr/>
          <a:lstStyle/>
          <a:p>
            <a:r>
              <a:rPr lang="en-US" dirty="0"/>
              <a:t>Setup Controller States</a:t>
            </a:r>
            <a:endParaRPr lang="en-AU" dirty="0"/>
          </a:p>
        </p:txBody>
      </p:sp>
      <p:sp>
        <p:nvSpPr>
          <p:cNvPr id="8" name="Content Placeholder 7">
            <a:extLst>
              <a:ext uri="{FF2B5EF4-FFF2-40B4-BE49-F238E27FC236}">
                <a16:creationId xmlns:a16="http://schemas.microsoft.com/office/drawing/2014/main" id="{A8D1847C-4AD3-1D2C-43B8-828394D9FF0E}"/>
              </a:ext>
            </a:extLst>
          </p:cNvPr>
          <p:cNvSpPr>
            <a:spLocks noGrp="1"/>
          </p:cNvSpPr>
          <p:nvPr>
            <p:ph idx="1"/>
          </p:nvPr>
        </p:nvSpPr>
        <p:spPr/>
        <p:txBody>
          <a:bodyPr>
            <a:normAutofit/>
          </a:bodyPr>
          <a:lstStyle/>
          <a:p>
            <a:pPr marL="0" indent="0">
              <a:buNone/>
            </a:pPr>
            <a:r>
              <a:rPr lang="en-US" dirty="0"/>
              <a:t>In the context of a microcontroller, state refers to the current values or conditions of the system’s internal variables, inputs, outputs, and memory at a specific moment in time. State is crucial for determining how the microcontroller should behave next.</a:t>
            </a:r>
          </a:p>
          <a:p>
            <a:pPr marL="0" indent="0">
              <a:buNone/>
            </a:pPr>
            <a:endParaRPr lang="en-US" dirty="0"/>
          </a:p>
          <a:p>
            <a:pPr marL="0" indent="0">
              <a:buNone/>
            </a:pPr>
            <a:r>
              <a:rPr lang="en-US" dirty="0"/>
              <a:t>For example, in a simple traffic light controller, one of the states could be “</a:t>
            </a:r>
            <a:r>
              <a:rPr lang="en-US" dirty="0" err="1"/>
              <a:t>Traffic_Go</a:t>
            </a:r>
            <a:r>
              <a:rPr lang="en-US" dirty="0"/>
              <a:t>” in which the green lights are on() while both the red and amber lights are off().</a:t>
            </a:r>
          </a:p>
        </p:txBody>
      </p:sp>
    </p:spTree>
    <p:extLst>
      <p:ext uri="{BB962C8B-B14F-4D97-AF65-F5344CB8AC3E}">
        <p14:creationId xmlns:p14="http://schemas.microsoft.com/office/powerpoint/2010/main" val="1175822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5E56FC-DEC0-2924-7974-748D680981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3C1B41B-67CF-3EE8-0D93-B9B43F709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79FE27FE-8174-94C0-D07C-1A6D16A75C75}"/>
              </a:ext>
            </a:extLst>
          </p:cNvPr>
          <p:cNvPicPr>
            <a:picLocks noGrp="1" noChangeAspect="1"/>
          </p:cNvPicPr>
          <p:nvPr>
            <p:ph idx="1"/>
          </p:nvPr>
        </p:nvPicPr>
        <p:blipFill>
          <a:blip r:embed="rId2"/>
          <a:srcRect l="9571" r="25922" b="-1"/>
          <a:stretch>
            <a:fillRect/>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36A5A6A6-930E-535D-C781-C8304254E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4F03DDF-EE8A-5A48-C2BE-01484C430635}"/>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dirty="0"/>
              <a:t>Describe the states</a:t>
            </a:r>
          </a:p>
        </p:txBody>
      </p:sp>
      <p:sp>
        <p:nvSpPr>
          <p:cNvPr id="6" name="Text Placeholder 5">
            <a:extLst>
              <a:ext uri="{FF2B5EF4-FFF2-40B4-BE49-F238E27FC236}">
                <a16:creationId xmlns:a16="http://schemas.microsoft.com/office/drawing/2014/main" id="{B41CF516-A4D1-D613-1F4D-D8B13508C42D}"/>
              </a:ext>
            </a:extLst>
          </p:cNvPr>
          <p:cNvSpPr>
            <a:spLocks noGrp="1"/>
          </p:cNvSpPr>
          <p:nvPr>
            <p:ph type="body" sz="half" idx="2"/>
          </p:nvPr>
        </p:nvSpPr>
        <p:spPr>
          <a:xfrm>
            <a:off x="838200" y="2434201"/>
            <a:ext cx="3822189" cy="3742762"/>
          </a:xfrm>
        </p:spPr>
        <p:txBody>
          <a:bodyPr vert="horz" lIns="91440" tIns="45720" rIns="91440" bIns="45720" rtlCol="0">
            <a:normAutofit/>
          </a:bodyPr>
          <a:lstStyle/>
          <a:p>
            <a:pPr marL="324000" indent="-324000">
              <a:buFont typeface="Arial" panose="020B0604020202020204" pitchFamily="34" charset="0"/>
              <a:buChar char="•"/>
            </a:pPr>
            <a:r>
              <a:rPr lang="en-US" sz="2000" dirty="0"/>
              <a:t>Think about this system and describe the states and to triggers for each </a:t>
            </a:r>
            <a:r>
              <a:rPr lang="en-US" sz="2000" dirty="0" err="1"/>
              <a:t>statte</a:t>
            </a:r>
            <a:endParaRPr lang="en-US" sz="2000" dirty="0"/>
          </a:p>
        </p:txBody>
      </p:sp>
    </p:spTree>
    <p:extLst>
      <p:ext uri="{BB962C8B-B14F-4D97-AF65-F5344CB8AC3E}">
        <p14:creationId xmlns:p14="http://schemas.microsoft.com/office/powerpoint/2010/main" val="1075762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54D516-A7B8-9725-7B02-36F1010DA5A4}"/>
              </a:ext>
            </a:extLst>
          </p:cNvPr>
          <p:cNvSpPr>
            <a:spLocks noGrp="1"/>
          </p:cNvSpPr>
          <p:nvPr>
            <p:ph type="title"/>
          </p:nvPr>
        </p:nvSpPr>
        <p:spPr/>
        <p:txBody>
          <a:bodyPr/>
          <a:lstStyle/>
          <a:p>
            <a:r>
              <a:rPr lang="en-AU" dirty="0"/>
              <a:t>States</a:t>
            </a:r>
          </a:p>
        </p:txBody>
      </p:sp>
      <p:graphicFrame>
        <p:nvGraphicFramePr>
          <p:cNvPr id="7" name="Content Placeholder 6">
            <a:extLst>
              <a:ext uri="{FF2B5EF4-FFF2-40B4-BE49-F238E27FC236}">
                <a16:creationId xmlns:a16="http://schemas.microsoft.com/office/drawing/2014/main" id="{88CE69C3-4900-99C8-7F6B-AC75A34EFB3C}"/>
              </a:ext>
            </a:extLst>
          </p:cNvPr>
          <p:cNvGraphicFramePr>
            <a:graphicFrameLocks noGrp="1"/>
          </p:cNvGraphicFramePr>
          <p:nvPr>
            <p:ph idx="1"/>
            <p:extLst>
              <p:ext uri="{D42A27DB-BD31-4B8C-83A1-F6EECF244321}">
                <p14:modId xmlns:p14="http://schemas.microsoft.com/office/powerpoint/2010/main" val="157639581"/>
              </p:ext>
            </p:extLst>
          </p:nvPr>
        </p:nvGraphicFramePr>
        <p:xfrm>
          <a:off x="838200" y="1825625"/>
          <a:ext cx="10515597" cy="18542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4001819843"/>
                    </a:ext>
                  </a:extLst>
                </a:gridCol>
                <a:gridCol w="3505199">
                  <a:extLst>
                    <a:ext uri="{9D8B030D-6E8A-4147-A177-3AD203B41FA5}">
                      <a16:colId xmlns:a16="http://schemas.microsoft.com/office/drawing/2014/main" val="1120402835"/>
                    </a:ext>
                  </a:extLst>
                </a:gridCol>
                <a:gridCol w="3505199">
                  <a:extLst>
                    <a:ext uri="{9D8B030D-6E8A-4147-A177-3AD203B41FA5}">
                      <a16:colId xmlns:a16="http://schemas.microsoft.com/office/drawing/2014/main" val="3453965507"/>
                    </a:ext>
                  </a:extLst>
                </a:gridCol>
              </a:tblGrid>
              <a:tr h="370840">
                <a:tc>
                  <a:txBody>
                    <a:bodyPr/>
                    <a:lstStyle/>
                    <a:p>
                      <a:r>
                        <a:rPr lang="en-AU" dirty="0"/>
                        <a:t>State</a:t>
                      </a:r>
                    </a:p>
                  </a:txBody>
                  <a:tcPr/>
                </a:tc>
                <a:tc>
                  <a:txBody>
                    <a:bodyPr/>
                    <a:lstStyle/>
                    <a:p>
                      <a:r>
                        <a:rPr lang="en-AU" dirty="0"/>
                        <a:t>Trigger</a:t>
                      </a:r>
                    </a:p>
                  </a:txBody>
                  <a:tcPr/>
                </a:tc>
                <a:tc>
                  <a:txBody>
                    <a:bodyPr/>
                    <a:lstStyle/>
                    <a:p>
                      <a:r>
                        <a:rPr lang="en-AU" dirty="0"/>
                        <a:t>Light Pattern</a:t>
                      </a:r>
                    </a:p>
                  </a:txBody>
                  <a:tcPr/>
                </a:tc>
                <a:extLst>
                  <a:ext uri="{0D108BD9-81ED-4DB2-BD59-A6C34878D82A}">
                    <a16:rowId xmlns:a16="http://schemas.microsoft.com/office/drawing/2014/main" val="4097188194"/>
                  </a:ext>
                </a:extLst>
              </a:tr>
              <a:tr h="370840">
                <a:tc>
                  <a:txBody>
                    <a:bodyPr/>
                    <a:lstStyle/>
                    <a:p>
                      <a:r>
                        <a:rPr lang="en-AU" dirty="0"/>
                        <a:t>Idle</a:t>
                      </a:r>
                    </a:p>
                  </a:txBody>
                  <a:tcPr/>
                </a:tc>
                <a:tc>
                  <a:txBody>
                    <a:bodyPr/>
                    <a:lstStyle/>
                    <a:p>
                      <a:r>
                        <a:rPr lang="en-AU" dirty="0"/>
                        <a:t>Button Press</a:t>
                      </a:r>
                    </a:p>
                  </a:txBody>
                  <a:tcPr/>
                </a:tc>
                <a:tc>
                  <a:txBody>
                    <a:bodyPr/>
                    <a:lstStyle/>
                    <a:p>
                      <a:endParaRPr lang="en-AU"/>
                    </a:p>
                  </a:txBody>
                  <a:tcPr/>
                </a:tc>
                <a:extLst>
                  <a:ext uri="{0D108BD9-81ED-4DB2-BD59-A6C34878D82A}">
                    <a16:rowId xmlns:a16="http://schemas.microsoft.com/office/drawing/2014/main" val="792290718"/>
                  </a:ext>
                </a:extLst>
              </a:tr>
              <a:tr h="370840">
                <a:tc>
                  <a:txBody>
                    <a:bodyPr/>
                    <a:lstStyle/>
                    <a:p>
                      <a:r>
                        <a:rPr lang="en-AU" dirty="0"/>
                        <a:t>Changing</a:t>
                      </a:r>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835098462"/>
                  </a:ext>
                </a:extLst>
              </a:tr>
              <a:tr h="370840">
                <a:tc>
                  <a:txBody>
                    <a:bodyPr/>
                    <a:lstStyle/>
                    <a:p>
                      <a:r>
                        <a:rPr lang="en-AU" dirty="0"/>
                        <a:t>Walk</a:t>
                      </a:r>
                    </a:p>
                  </a:txBody>
                  <a:tcPr/>
                </a:tc>
                <a:tc>
                  <a:txBody>
                    <a:bodyPr/>
                    <a:lstStyle/>
                    <a:p>
                      <a:endParaRPr lang="en-AU" dirty="0"/>
                    </a:p>
                  </a:txBody>
                  <a:tcPr/>
                </a:tc>
                <a:tc>
                  <a:txBody>
                    <a:bodyPr/>
                    <a:lstStyle/>
                    <a:p>
                      <a:endParaRPr lang="en-AU"/>
                    </a:p>
                  </a:txBody>
                  <a:tcPr/>
                </a:tc>
                <a:extLst>
                  <a:ext uri="{0D108BD9-81ED-4DB2-BD59-A6C34878D82A}">
                    <a16:rowId xmlns:a16="http://schemas.microsoft.com/office/drawing/2014/main" val="2410609063"/>
                  </a:ext>
                </a:extLst>
              </a:tr>
              <a:tr h="370840">
                <a:tc>
                  <a:txBody>
                    <a:bodyPr/>
                    <a:lstStyle/>
                    <a:p>
                      <a:r>
                        <a:rPr lang="en-AU" dirty="0"/>
                        <a:t>Walk stop warning</a:t>
                      </a:r>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630014751"/>
                  </a:ext>
                </a:extLst>
              </a:tr>
            </a:tbl>
          </a:graphicData>
        </a:graphic>
      </p:graphicFrame>
    </p:spTree>
    <p:extLst>
      <p:ext uri="{BB962C8B-B14F-4D97-AF65-F5344CB8AC3E}">
        <p14:creationId xmlns:p14="http://schemas.microsoft.com/office/powerpoint/2010/main" val="608726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380</TotalTime>
  <Words>588</Words>
  <Application>Microsoft Office PowerPoint</Application>
  <PresentationFormat>Widescreen</PresentationFormat>
  <Paragraphs>100</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Consolas</vt:lpstr>
      <vt:lpstr>Office Theme</vt:lpstr>
      <vt:lpstr>PowerPoint Presentation</vt:lpstr>
      <vt:lpstr>Simple Open Loop Control System</vt:lpstr>
      <vt:lpstr>Today</vt:lpstr>
      <vt:lpstr>Create new files</vt:lpstr>
      <vt:lpstr>Multiple Inheritance</vt:lpstr>
      <vt:lpstr>Association</vt:lpstr>
      <vt:lpstr>Setup Controller States</vt:lpstr>
      <vt:lpstr>Describe the states</vt:lpstr>
      <vt:lpstr>States</vt:lpstr>
      <vt:lpstr>States</vt:lpstr>
      <vt:lpstr>Pedestrian_Button Imports</vt:lpstr>
      <vt:lpstr>Pedestrian_Button Class Attributes</vt:lpstr>
      <vt:lpstr>Create a method for each state</vt:lpstr>
    </vt:vector>
  </TitlesOfParts>
  <Company>NSW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Jones (Ben Jones)</dc:creator>
  <cp:lastModifiedBy>Ben Jones (Ben Jones)</cp:lastModifiedBy>
  <cp:revision>2</cp:revision>
  <dcterms:created xsi:type="dcterms:W3CDTF">2025-06-09T22:31:47Z</dcterms:created>
  <dcterms:modified xsi:type="dcterms:W3CDTF">2025-06-14T07:47:12Z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603dfd7-d93a-4381-a340-2995d8282205_Enabled">
    <vt:lpwstr>true</vt:lpwstr>
  </property>
  <property fmtid="{D5CDD505-2E9C-101B-9397-08002B2CF9AE}" pid="3" name="MSIP_Label_b603dfd7-d93a-4381-a340-2995d8282205_SetDate">
    <vt:lpwstr>2025-06-09T23:07:51Z</vt:lpwstr>
  </property>
  <property fmtid="{D5CDD505-2E9C-101B-9397-08002B2CF9AE}" pid="4" name="MSIP_Label_b603dfd7-d93a-4381-a340-2995d8282205_Method">
    <vt:lpwstr>Standard</vt:lpwstr>
  </property>
  <property fmtid="{D5CDD505-2E9C-101B-9397-08002B2CF9AE}" pid="5" name="MSIP_Label_b603dfd7-d93a-4381-a340-2995d8282205_Name">
    <vt:lpwstr>OFFICIAL</vt:lpwstr>
  </property>
  <property fmtid="{D5CDD505-2E9C-101B-9397-08002B2CF9AE}" pid="6" name="MSIP_Label_b603dfd7-d93a-4381-a340-2995d8282205_SiteId">
    <vt:lpwstr>05a0e69a-418a-47c1-9c25-9387261bf991</vt:lpwstr>
  </property>
  <property fmtid="{D5CDD505-2E9C-101B-9397-08002B2CF9AE}" pid="7" name="MSIP_Label_b603dfd7-d93a-4381-a340-2995d8282205_ActionId">
    <vt:lpwstr>602a9d87-e3b7-4b31-bc10-8b78be0c8437</vt:lpwstr>
  </property>
  <property fmtid="{D5CDD505-2E9C-101B-9397-08002B2CF9AE}" pid="8" name="MSIP_Label_b603dfd7-d93a-4381-a340-2995d8282205_ContentBits">
    <vt:lpwstr>0</vt:lpwstr>
  </property>
  <property fmtid="{D5CDD505-2E9C-101B-9397-08002B2CF9AE}" pid="9" name="MSIP_Label_b603dfd7-d93a-4381-a340-2995d8282205_Tag">
    <vt:lpwstr>10, 3, 0, 1</vt:lpwstr>
  </property>
</Properties>
</file>