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66" r:id="rId7"/>
    <p:sldId id="275" r:id="rId8"/>
    <p:sldId id="276" r:id="rId9"/>
    <p:sldId id="278" r:id="rId10"/>
    <p:sldId id="277" r:id="rId11"/>
    <p:sldId id="279" r:id="rId12"/>
    <p:sldId id="280" r:id="rId13"/>
    <p:sldId id="282"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2A3DCA-51EC-4091-BA4C-ABFDDC5DF777}" v="19" dt="2025-06-14T07:47:43.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nes (Ben Jones)" userId="e6e8a0f3-34fe-4d14-b7ab-3a9f1769fff2" providerId="ADAL" clId="{FA2A3DCA-51EC-4091-BA4C-ABFDDC5DF777}"/>
    <pc:docChg chg="custSel addSld delSld modSld">
      <pc:chgData name="Ben Jones (Ben Jones)" userId="e6e8a0f3-34fe-4d14-b7ab-3a9f1769fff2" providerId="ADAL" clId="{FA2A3DCA-51EC-4091-BA4C-ABFDDC5DF777}" dt="2025-06-14T07:47:43.579" v="471"/>
      <pc:docMkLst>
        <pc:docMk/>
      </pc:docMkLst>
      <pc:sldChg chg="addSp delSp modSp mod">
        <pc:chgData name="Ben Jones (Ben Jones)" userId="e6e8a0f3-34fe-4d14-b7ab-3a9f1769fff2" providerId="ADAL" clId="{FA2A3DCA-51EC-4091-BA4C-ABFDDC5DF777}" dt="2025-06-13T10:58:34.239" v="465" actId="20577"/>
        <pc:sldMkLst>
          <pc:docMk/>
          <pc:sldMk cId="4046351447" sldId="256"/>
        </pc:sldMkLst>
        <pc:spChg chg="del">
          <ac:chgData name="Ben Jones (Ben Jones)" userId="e6e8a0f3-34fe-4d14-b7ab-3a9f1769fff2" providerId="ADAL" clId="{FA2A3DCA-51EC-4091-BA4C-ABFDDC5DF777}" dt="2025-06-13T10:58:30.279" v="462" actId="478"/>
          <ac:spMkLst>
            <pc:docMk/>
            <pc:sldMk cId="4046351447" sldId="256"/>
            <ac:spMk id="2" creationId="{6C98E736-9C14-8B47-35EB-BD2CF5EF91B8}"/>
          </ac:spMkLst>
        </pc:spChg>
        <pc:spChg chg="del">
          <ac:chgData name="Ben Jones (Ben Jones)" userId="e6e8a0f3-34fe-4d14-b7ab-3a9f1769fff2" providerId="ADAL" clId="{FA2A3DCA-51EC-4091-BA4C-ABFDDC5DF777}" dt="2025-06-13T10:58:30.279" v="462" actId="478"/>
          <ac:spMkLst>
            <pc:docMk/>
            <pc:sldMk cId="4046351447" sldId="256"/>
            <ac:spMk id="3" creationId="{2007677D-E31B-D163-E787-0648982398C7}"/>
          </ac:spMkLst>
        </pc:spChg>
        <pc:spChg chg="add mod">
          <ac:chgData name="Ben Jones (Ben Jones)" userId="e6e8a0f3-34fe-4d14-b7ab-3a9f1769fff2" providerId="ADAL" clId="{FA2A3DCA-51EC-4091-BA4C-ABFDDC5DF777}" dt="2025-06-13T10:58:30.279" v="462" actId="478"/>
          <ac:spMkLst>
            <pc:docMk/>
            <pc:sldMk cId="4046351447" sldId="256"/>
            <ac:spMk id="5" creationId="{66C141EB-F126-DDE8-5732-9C18C5659658}"/>
          </ac:spMkLst>
        </pc:spChg>
        <pc:spChg chg="add mod">
          <ac:chgData name="Ben Jones (Ben Jones)" userId="e6e8a0f3-34fe-4d14-b7ab-3a9f1769fff2" providerId="ADAL" clId="{FA2A3DCA-51EC-4091-BA4C-ABFDDC5DF777}" dt="2025-06-13T10:58:30.279" v="462" actId="478"/>
          <ac:spMkLst>
            <pc:docMk/>
            <pc:sldMk cId="4046351447" sldId="256"/>
            <ac:spMk id="7" creationId="{B8AD1096-F3EE-C024-2CF7-E5AD8CE4C1A1}"/>
          </ac:spMkLst>
        </pc:spChg>
        <pc:spChg chg="add mod">
          <ac:chgData name="Ben Jones (Ben Jones)" userId="e6e8a0f3-34fe-4d14-b7ab-3a9f1769fff2" providerId="ADAL" clId="{FA2A3DCA-51EC-4091-BA4C-ABFDDC5DF777}" dt="2025-06-13T10:58:30.998" v="463"/>
          <ac:spMkLst>
            <pc:docMk/>
            <pc:sldMk cId="4046351447" sldId="256"/>
            <ac:spMk id="8" creationId="{A7384E35-3350-E775-D54C-196E5E557B05}"/>
          </ac:spMkLst>
        </pc:spChg>
        <pc:spChg chg="add mod">
          <ac:chgData name="Ben Jones (Ben Jones)" userId="e6e8a0f3-34fe-4d14-b7ab-3a9f1769fff2" providerId="ADAL" clId="{FA2A3DCA-51EC-4091-BA4C-ABFDDC5DF777}" dt="2025-06-13T10:58:30.998" v="463"/>
          <ac:spMkLst>
            <pc:docMk/>
            <pc:sldMk cId="4046351447" sldId="256"/>
            <ac:spMk id="10" creationId="{9E06C29B-C825-E71B-693A-503E0BB1E5BD}"/>
          </ac:spMkLst>
        </pc:spChg>
        <pc:spChg chg="add mod">
          <ac:chgData name="Ben Jones (Ben Jones)" userId="e6e8a0f3-34fe-4d14-b7ab-3a9f1769fff2" providerId="ADAL" clId="{FA2A3DCA-51EC-4091-BA4C-ABFDDC5DF777}" dt="2025-06-13T10:58:30.998" v="463"/>
          <ac:spMkLst>
            <pc:docMk/>
            <pc:sldMk cId="4046351447" sldId="256"/>
            <ac:spMk id="11" creationId="{0334BC93-825A-52D9-8391-99C98C0B5255}"/>
          </ac:spMkLst>
        </pc:spChg>
        <pc:spChg chg="add mod">
          <ac:chgData name="Ben Jones (Ben Jones)" userId="e6e8a0f3-34fe-4d14-b7ab-3a9f1769fff2" providerId="ADAL" clId="{FA2A3DCA-51EC-4091-BA4C-ABFDDC5DF777}" dt="2025-06-13T10:58:34.239" v="465" actId="20577"/>
          <ac:spMkLst>
            <pc:docMk/>
            <pc:sldMk cId="4046351447" sldId="256"/>
            <ac:spMk id="12" creationId="{8BE294C9-D70C-91BC-7392-98B70923B201}"/>
          </ac:spMkLst>
        </pc:spChg>
        <pc:picChg chg="add mod">
          <ac:chgData name="Ben Jones (Ben Jones)" userId="e6e8a0f3-34fe-4d14-b7ab-3a9f1769fff2" providerId="ADAL" clId="{FA2A3DCA-51EC-4091-BA4C-ABFDDC5DF777}" dt="2025-06-13T10:58:30.998" v="463"/>
          <ac:picMkLst>
            <pc:docMk/>
            <pc:sldMk cId="4046351447" sldId="256"/>
            <ac:picMk id="9" creationId="{59E150E3-5AB3-F964-440A-F66585354AAA}"/>
          </ac:picMkLst>
        </pc:picChg>
        <pc:picChg chg="add mod">
          <ac:chgData name="Ben Jones (Ben Jones)" userId="e6e8a0f3-34fe-4d14-b7ab-3a9f1769fff2" providerId="ADAL" clId="{FA2A3DCA-51EC-4091-BA4C-ABFDDC5DF777}" dt="2025-06-13T10:58:30.998" v="463"/>
          <ac:picMkLst>
            <pc:docMk/>
            <pc:sldMk cId="4046351447" sldId="256"/>
            <ac:picMk id="13" creationId="{93191C5E-8B7A-5EE6-50B0-A6F6981F521F}"/>
          </ac:picMkLst>
        </pc:picChg>
      </pc:sldChg>
      <pc:sldChg chg="modSp mod">
        <pc:chgData name="Ben Jones (Ben Jones)" userId="e6e8a0f3-34fe-4d14-b7ab-3a9f1769fff2" providerId="ADAL" clId="{FA2A3DCA-51EC-4091-BA4C-ABFDDC5DF777}" dt="2025-06-11T12:55:26.497" v="226" actId="20577"/>
        <pc:sldMkLst>
          <pc:docMk/>
          <pc:sldMk cId="3635014069" sldId="258"/>
        </pc:sldMkLst>
        <pc:spChg chg="mod">
          <ac:chgData name="Ben Jones (Ben Jones)" userId="e6e8a0f3-34fe-4d14-b7ab-3a9f1769fff2" providerId="ADAL" clId="{FA2A3DCA-51EC-4091-BA4C-ABFDDC5DF777}" dt="2025-06-11T12:55:26.497" v="226" actId="20577"/>
          <ac:spMkLst>
            <pc:docMk/>
            <pc:sldMk cId="3635014069" sldId="258"/>
            <ac:spMk id="6" creationId="{1E0B453A-CD21-CEA9-19F5-A9097CDD28B8}"/>
          </ac:spMkLst>
        </pc:spChg>
      </pc:sldChg>
      <pc:sldChg chg="addSp">
        <pc:chgData name="Ben Jones (Ben Jones)" userId="e6e8a0f3-34fe-4d14-b7ab-3a9f1769fff2" providerId="ADAL" clId="{FA2A3DCA-51EC-4091-BA4C-ABFDDC5DF777}" dt="2025-06-11T12:39:33.609" v="0"/>
        <pc:sldMkLst>
          <pc:docMk/>
          <pc:sldMk cId="2628338777" sldId="266"/>
        </pc:sldMkLst>
      </pc:sldChg>
      <pc:sldChg chg="del">
        <pc:chgData name="Ben Jones (Ben Jones)" userId="e6e8a0f3-34fe-4d14-b7ab-3a9f1769fff2" providerId="ADAL" clId="{FA2A3DCA-51EC-4091-BA4C-ABFDDC5DF777}" dt="2025-06-11T12:39:47.374" v="2" actId="2696"/>
        <pc:sldMkLst>
          <pc:docMk/>
          <pc:sldMk cId="859535218" sldId="268"/>
        </pc:sldMkLst>
      </pc:sldChg>
      <pc:sldChg chg="addSp modSp add mod modAnim">
        <pc:chgData name="Ben Jones (Ben Jones)" userId="e6e8a0f3-34fe-4d14-b7ab-3a9f1769fff2" providerId="ADAL" clId="{FA2A3DCA-51EC-4091-BA4C-ABFDDC5DF777}" dt="2025-06-14T07:47:24.045" v="466"/>
        <pc:sldMkLst>
          <pc:docMk/>
          <pc:sldMk cId="1196129529" sldId="275"/>
        </pc:sldMkLst>
        <pc:spChg chg="mod">
          <ac:chgData name="Ben Jones (Ben Jones)" userId="e6e8a0f3-34fe-4d14-b7ab-3a9f1769fff2" providerId="ADAL" clId="{FA2A3DCA-51EC-4091-BA4C-ABFDDC5DF777}" dt="2025-06-11T13:14:38.818" v="461" actId="20577"/>
          <ac:spMkLst>
            <pc:docMk/>
            <pc:sldMk cId="1196129529" sldId="275"/>
            <ac:spMk id="2" creationId="{2FD74C20-41B1-1779-C7E1-743DB0FDE34C}"/>
          </ac:spMkLst>
        </pc:spChg>
        <pc:spChg chg="mod">
          <ac:chgData name="Ben Jones (Ben Jones)" userId="e6e8a0f3-34fe-4d14-b7ab-3a9f1769fff2" providerId="ADAL" clId="{FA2A3DCA-51EC-4091-BA4C-ABFDDC5DF777}" dt="2025-06-11T13:09:50.294" v="371" actId="948"/>
          <ac:spMkLst>
            <pc:docMk/>
            <pc:sldMk cId="1196129529" sldId="275"/>
            <ac:spMk id="3" creationId="{F17B0C28-707C-22FC-8646-0D0488285642}"/>
          </ac:spMkLst>
        </pc:spChg>
        <pc:picChg chg="add mod">
          <ac:chgData name="Ben Jones (Ben Jones)" userId="e6e8a0f3-34fe-4d14-b7ab-3a9f1769fff2" providerId="ADAL" clId="{FA2A3DCA-51EC-4091-BA4C-ABFDDC5DF777}" dt="2025-06-14T07:47:24.045" v="466"/>
          <ac:picMkLst>
            <pc:docMk/>
            <pc:sldMk cId="1196129529" sldId="275"/>
            <ac:picMk id="4" creationId="{BA665B37-CD8C-DE1F-DAB8-ECE86970775C}"/>
          </ac:picMkLst>
        </pc:picChg>
      </pc:sldChg>
      <pc:sldChg chg="addSp modSp new mod modAnim">
        <pc:chgData name="Ben Jones (Ben Jones)" userId="e6e8a0f3-34fe-4d14-b7ab-3a9f1769fff2" providerId="ADAL" clId="{FA2A3DCA-51EC-4091-BA4C-ABFDDC5DF777}" dt="2025-06-14T07:47:26.403" v="467"/>
        <pc:sldMkLst>
          <pc:docMk/>
          <pc:sldMk cId="966833666" sldId="276"/>
        </pc:sldMkLst>
        <pc:spChg chg="mod">
          <ac:chgData name="Ben Jones (Ben Jones)" userId="e6e8a0f3-34fe-4d14-b7ab-3a9f1769fff2" providerId="ADAL" clId="{FA2A3DCA-51EC-4091-BA4C-ABFDDC5DF777}" dt="2025-06-11T12:47:12.378" v="86" actId="20577"/>
          <ac:spMkLst>
            <pc:docMk/>
            <pc:sldMk cId="966833666" sldId="276"/>
            <ac:spMk id="2" creationId="{88D919F8-F584-D23E-4016-4D13E9B0D505}"/>
          </ac:spMkLst>
        </pc:spChg>
        <pc:spChg chg="mod">
          <ac:chgData name="Ben Jones (Ben Jones)" userId="e6e8a0f3-34fe-4d14-b7ab-3a9f1769fff2" providerId="ADAL" clId="{FA2A3DCA-51EC-4091-BA4C-ABFDDC5DF777}" dt="2025-06-11T13:09:58.758" v="372" actId="948"/>
          <ac:spMkLst>
            <pc:docMk/>
            <pc:sldMk cId="966833666" sldId="276"/>
            <ac:spMk id="3" creationId="{19B341AA-469A-5A56-C61A-BB70D3AD57D6}"/>
          </ac:spMkLst>
        </pc:spChg>
        <pc:picChg chg="add mod">
          <ac:chgData name="Ben Jones (Ben Jones)" userId="e6e8a0f3-34fe-4d14-b7ab-3a9f1769fff2" providerId="ADAL" clId="{FA2A3DCA-51EC-4091-BA4C-ABFDDC5DF777}" dt="2025-06-14T07:47:26.403" v="467"/>
          <ac:picMkLst>
            <pc:docMk/>
            <pc:sldMk cId="966833666" sldId="276"/>
            <ac:picMk id="4" creationId="{BD7EC64D-2AE7-46C3-5992-080B5C610E83}"/>
          </ac:picMkLst>
        </pc:picChg>
      </pc:sldChg>
      <pc:sldChg chg="addSp modSp add mod modAnim">
        <pc:chgData name="Ben Jones (Ben Jones)" userId="e6e8a0f3-34fe-4d14-b7ab-3a9f1769fff2" providerId="ADAL" clId="{FA2A3DCA-51EC-4091-BA4C-ABFDDC5DF777}" dt="2025-06-14T07:47:33.705" v="469"/>
        <pc:sldMkLst>
          <pc:docMk/>
          <pc:sldMk cId="3161078323" sldId="277"/>
        </pc:sldMkLst>
        <pc:spChg chg="mod">
          <ac:chgData name="Ben Jones (Ben Jones)" userId="e6e8a0f3-34fe-4d14-b7ab-3a9f1769fff2" providerId="ADAL" clId="{FA2A3DCA-51EC-4091-BA4C-ABFDDC5DF777}" dt="2025-06-11T13:14:13.775" v="450"/>
          <ac:spMkLst>
            <pc:docMk/>
            <pc:sldMk cId="3161078323" sldId="277"/>
            <ac:spMk id="2" creationId="{59C91038-6773-7B41-EF5A-366C8E9B45D0}"/>
          </ac:spMkLst>
        </pc:spChg>
        <pc:spChg chg="mod">
          <ac:chgData name="Ben Jones (Ben Jones)" userId="e6e8a0f3-34fe-4d14-b7ab-3a9f1769fff2" providerId="ADAL" clId="{FA2A3DCA-51EC-4091-BA4C-ABFDDC5DF777}" dt="2025-06-11T13:11:14.074" v="396" actId="948"/>
          <ac:spMkLst>
            <pc:docMk/>
            <pc:sldMk cId="3161078323" sldId="277"/>
            <ac:spMk id="3" creationId="{7BD7914A-7779-1ED2-75EC-D85C0A40581C}"/>
          </ac:spMkLst>
        </pc:spChg>
        <pc:picChg chg="add mod">
          <ac:chgData name="Ben Jones (Ben Jones)" userId="e6e8a0f3-34fe-4d14-b7ab-3a9f1769fff2" providerId="ADAL" clId="{FA2A3DCA-51EC-4091-BA4C-ABFDDC5DF777}" dt="2025-06-14T07:47:33.705" v="469"/>
          <ac:picMkLst>
            <pc:docMk/>
            <pc:sldMk cId="3161078323" sldId="277"/>
            <ac:picMk id="4" creationId="{C1E9AE87-D853-8BC6-7A76-886F2D396608}"/>
          </ac:picMkLst>
        </pc:picChg>
      </pc:sldChg>
      <pc:sldChg chg="addSp modSp add mod modAnim">
        <pc:chgData name="Ben Jones (Ben Jones)" userId="e6e8a0f3-34fe-4d14-b7ab-3a9f1769fff2" providerId="ADAL" clId="{FA2A3DCA-51EC-4091-BA4C-ABFDDC5DF777}" dt="2025-06-14T07:47:31.348" v="468"/>
        <pc:sldMkLst>
          <pc:docMk/>
          <pc:sldMk cId="2197609774" sldId="278"/>
        </pc:sldMkLst>
        <pc:spChg chg="mod">
          <ac:chgData name="Ben Jones (Ben Jones)" userId="e6e8a0f3-34fe-4d14-b7ab-3a9f1769fff2" providerId="ADAL" clId="{FA2A3DCA-51EC-4091-BA4C-ABFDDC5DF777}" dt="2025-06-11T13:14:17.065" v="451"/>
          <ac:spMkLst>
            <pc:docMk/>
            <pc:sldMk cId="2197609774" sldId="278"/>
            <ac:spMk id="2" creationId="{F3B30141-1EAA-FFA5-51E5-1ED2CB0A0A6E}"/>
          </ac:spMkLst>
        </pc:spChg>
        <pc:spChg chg="mod">
          <ac:chgData name="Ben Jones (Ben Jones)" userId="e6e8a0f3-34fe-4d14-b7ab-3a9f1769fff2" providerId="ADAL" clId="{FA2A3DCA-51EC-4091-BA4C-ABFDDC5DF777}" dt="2025-06-11T13:10:43.814" v="374" actId="20577"/>
          <ac:spMkLst>
            <pc:docMk/>
            <pc:sldMk cId="2197609774" sldId="278"/>
            <ac:spMk id="3" creationId="{18D51C41-196E-E8CA-E1C5-0F03225BAC58}"/>
          </ac:spMkLst>
        </pc:spChg>
        <pc:picChg chg="add mod">
          <ac:chgData name="Ben Jones (Ben Jones)" userId="e6e8a0f3-34fe-4d14-b7ab-3a9f1769fff2" providerId="ADAL" clId="{FA2A3DCA-51EC-4091-BA4C-ABFDDC5DF777}" dt="2025-06-14T07:47:31.348" v="468"/>
          <ac:picMkLst>
            <pc:docMk/>
            <pc:sldMk cId="2197609774" sldId="278"/>
            <ac:picMk id="4" creationId="{50B5C821-28FC-722D-1E07-ACF154C03FF4}"/>
          </ac:picMkLst>
        </pc:picChg>
      </pc:sldChg>
      <pc:sldChg chg="addSp modSp add mod modAnim">
        <pc:chgData name="Ben Jones (Ben Jones)" userId="e6e8a0f3-34fe-4d14-b7ab-3a9f1769fff2" providerId="ADAL" clId="{FA2A3DCA-51EC-4091-BA4C-ABFDDC5DF777}" dt="2025-06-14T07:47:38.764" v="470"/>
        <pc:sldMkLst>
          <pc:docMk/>
          <pc:sldMk cId="3108459171" sldId="279"/>
        </pc:sldMkLst>
        <pc:spChg chg="mod">
          <ac:chgData name="Ben Jones (Ben Jones)" userId="e6e8a0f3-34fe-4d14-b7ab-3a9f1769fff2" providerId="ADAL" clId="{FA2A3DCA-51EC-4091-BA4C-ABFDDC5DF777}" dt="2025-06-11T13:14:10.468" v="449"/>
          <ac:spMkLst>
            <pc:docMk/>
            <pc:sldMk cId="3108459171" sldId="279"/>
            <ac:spMk id="2" creationId="{988DDE7B-4D28-57B4-5F03-4434E4AD19A4}"/>
          </ac:spMkLst>
        </pc:spChg>
        <pc:spChg chg="mod">
          <ac:chgData name="Ben Jones (Ben Jones)" userId="e6e8a0f3-34fe-4d14-b7ab-3a9f1769fff2" providerId="ADAL" clId="{FA2A3DCA-51EC-4091-BA4C-ABFDDC5DF777}" dt="2025-06-11T13:11:44.192" v="398" actId="948"/>
          <ac:spMkLst>
            <pc:docMk/>
            <pc:sldMk cId="3108459171" sldId="279"/>
            <ac:spMk id="3" creationId="{1D178B02-324F-D823-76E5-AFFB068F606D}"/>
          </ac:spMkLst>
        </pc:spChg>
        <pc:picChg chg="add mod">
          <ac:chgData name="Ben Jones (Ben Jones)" userId="e6e8a0f3-34fe-4d14-b7ab-3a9f1769fff2" providerId="ADAL" clId="{FA2A3DCA-51EC-4091-BA4C-ABFDDC5DF777}" dt="2025-06-14T07:47:38.764" v="470"/>
          <ac:picMkLst>
            <pc:docMk/>
            <pc:sldMk cId="3108459171" sldId="279"/>
            <ac:picMk id="4" creationId="{68FB994D-AF23-E68A-5613-5215232D0BC7}"/>
          </ac:picMkLst>
        </pc:picChg>
      </pc:sldChg>
      <pc:sldChg chg="addSp modSp add mod modAnim">
        <pc:chgData name="Ben Jones (Ben Jones)" userId="e6e8a0f3-34fe-4d14-b7ab-3a9f1769fff2" providerId="ADAL" clId="{FA2A3DCA-51EC-4091-BA4C-ABFDDC5DF777}" dt="2025-06-14T07:47:43.579" v="471"/>
        <pc:sldMkLst>
          <pc:docMk/>
          <pc:sldMk cId="582451183" sldId="280"/>
        </pc:sldMkLst>
        <pc:spChg chg="mod">
          <ac:chgData name="Ben Jones (Ben Jones)" userId="e6e8a0f3-34fe-4d14-b7ab-3a9f1769fff2" providerId="ADAL" clId="{FA2A3DCA-51EC-4091-BA4C-ABFDDC5DF777}" dt="2025-06-11T13:14:05.824" v="448"/>
          <ac:spMkLst>
            <pc:docMk/>
            <pc:sldMk cId="582451183" sldId="280"/>
            <ac:spMk id="2" creationId="{DF0F19E2-EDFF-FFD6-A278-995581CD2511}"/>
          </ac:spMkLst>
        </pc:spChg>
        <pc:spChg chg="mod">
          <ac:chgData name="Ben Jones (Ben Jones)" userId="e6e8a0f3-34fe-4d14-b7ab-3a9f1769fff2" providerId="ADAL" clId="{FA2A3DCA-51EC-4091-BA4C-ABFDDC5DF777}" dt="2025-06-11T13:12:57.595" v="413" actId="948"/>
          <ac:spMkLst>
            <pc:docMk/>
            <pc:sldMk cId="582451183" sldId="280"/>
            <ac:spMk id="3" creationId="{36C1F542-2810-58B5-768B-5901074B7D93}"/>
          </ac:spMkLst>
        </pc:spChg>
        <pc:picChg chg="add mod">
          <ac:chgData name="Ben Jones (Ben Jones)" userId="e6e8a0f3-34fe-4d14-b7ab-3a9f1769fff2" providerId="ADAL" clId="{FA2A3DCA-51EC-4091-BA4C-ABFDDC5DF777}" dt="2025-06-14T07:47:43.579" v="471"/>
          <ac:picMkLst>
            <pc:docMk/>
            <pc:sldMk cId="582451183" sldId="280"/>
            <ac:picMk id="4" creationId="{B9223BB9-9D97-CAB8-8F9D-55C9B409B26F}"/>
          </ac:picMkLst>
        </pc:picChg>
      </pc:sldChg>
      <pc:sldChg chg="modSp new del mod">
        <pc:chgData name="Ben Jones (Ben Jones)" userId="e6e8a0f3-34fe-4d14-b7ab-3a9f1769fff2" providerId="ADAL" clId="{FA2A3DCA-51EC-4091-BA4C-ABFDDC5DF777}" dt="2025-06-11T13:13:09.763" v="414" actId="2696"/>
        <pc:sldMkLst>
          <pc:docMk/>
          <pc:sldMk cId="3815040001" sldId="281"/>
        </pc:sldMkLst>
      </pc:sldChg>
      <pc:sldChg chg="modSp add mod">
        <pc:chgData name="Ben Jones (Ben Jones)" userId="e6e8a0f3-34fe-4d14-b7ab-3a9f1769fff2" providerId="ADAL" clId="{FA2A3DCA-51EC-4091-BA4C-ABFDDC5DF777}" dt="2025-06-11T13:13:33.210" v="417" actId="255"/>
        <pc:sldMkLst>
          <pc:docMk/>
          <pc:sldMk cId="2681861969" sldId="282"/>
        </pc:sldMkLst>
        <pc:spChg chg="mod">
          <ac:chgData name="Ben Jones (Ben Jones)" userId="e6e8a0f3-34fe-4d14-b7ab-3a9f1769fff2" providerId="ADAL" clId="{FA2A3DCA-51EC-4091-BA4C-ABFDDC5DF777}" dt="2025-06-11T13:13:33.210" v="417" actId="255"/>
          <ac:spMkLst>
            <pc:docMk/>
            <pc:sldMk cId="2681861969" sldId="282"/>
            <ac:spMk id="3" creationId="{DE529CD0-3070-A32D-EF7E-8C28C4CB42E1}"/>
          </ac:spMkLst>
        </pc:spChg>
      </pc:sldChg>
      <pc:sldChg chg="modSp add mod">
        <pc:chgData name="Ben Jones (Ben Jones)" userId="e6e8a0f3-34fe-4d14-b7ab-3a9f1769fff2" providerId="ADAL" clId="{FA2A3DCA-51EC-4091-BA4C-ABFDDC5DF777}" dt="2025-06-11T13:13:56.035" v="434" actId="20577"/>
        <pc:sldMkLst>
          <pc:docMk/>
          <pc:sldMk cId="3429084832" sldId="283"/>
        </pc:sldMkLst>
        <pc:spChg chg="mod">
          <ac:chgData name="Ben Jones (Ben Jones)" userId="e6e8a0f3-34fe-4d14-b7ab-3a9f1769fff2" providerId="ADAL" clId="{FA2A3DCA-51EC-4091-BA4C-ABFDDC5DF777}" dt="2025-06-11T13:13:56.035" v="434" actId="20577"/>
          <ac:spMkLst>
            <pc:docMk/>
            <pc:sldMk cId="3429084832" sldId="283"/>
            <ac:spMk id="2" creationId="{8755BC55-8A49-7CF4-5066-BA010A1857A5}"/>
          </ac:spMkLst>
        </pc:spChg>
        <pc:spChg chg="mod">
          <ac:chgData name="Ben Jones (Ben Jones)" userId="e6e8a0f3-34fe-4d14-b7ab-3a9f1769fff2" providerId="ADAL" clId="{FA2A3DCA-51EC-4091-BA4C-ABFDDC5DF777}" dt="2025-06-11T13:13:38.996" v="418" actId="255"/>
          <ac:spMkLst>
            <pc:docMk/>
            <pc:sldMk cId="3429084832" sldId="283"/>
            <ac:spMk id="3" creationId="{2A5CDAAC-D36F-904C-1743-2BF0DB1A4B08}"/>
          </ac:spMkLst>
        </pc:spChg>
      </pc:sldChg>
      <pc:sldChg chg="new del">
        <pc:chgData name="Ben Jones (Ben Jones)" userId="e6e8a0f3-34fe-4d14-b7ab-3a9f1769fff2" providerId="ADAL" clId="{FA2A3DCA-51EC-4091-BA4C-ABFDDC5DF777}" dt="2025-06-11T12:57:55.647" v="329" actId="2696"/>
        <pc:sldMkLst>
          <pc:docMk/>
          <pc:sldMk cId="3795417325" sldId="283"/>
        </pc:sldMkLst>
      </pc:sldChg>
    </pc:docChg>
  </pc:docChgLst>
  <pc:docChgLst>
    <pc:chgData name="Ben Jones (Ben Jones)" userId="e6e8a0f3-34fe-4d14-b7ab-3a9f1769fff2" providerId="ADAL" clId="{2A4F3FF4-B48F-4BF2-8996-C16EAC4E46EE}"/>
    <pc:docChg chg="undo custSel addSld delSld modSld">
      <pc:chgData name="Ben Jones (Ben Jones)" userId="e6e8a0f3-34fe-4d14-b7ab-3a9f1769fff2" providerId="ADAL" clId="{2A4F3FF4-B48F-4BF2-8996-C16EAC4E46EE}" dt="2025-06-10T11:19:25.002" v="384" actId="2696"/>
      <pc:docMkLst>
        <pc:docMk/>
      </pc:docMkLst>
      <pc:sldChg chg="modSp mod">
        <pc:chgData name="Ben Jones (Ben Jones)" userId="e6e8a0f3-34fe-4d14-b7ab-3a9f1769fff2" providerId="ADAL" clId="{2A4F3FF4-B48F-4BF2-8996-C16EAC4E46EE}" dt="2025-06-10T10:43:28.350" v="1" actId="20577"/>
        <pc:sldMkLst>
          <pc:docMk/>
          <pc:sldMk cId="4046351447" sldId="256"/>
        </pc:sldMkLst>
      </pc:sldChg>
      <pc:sldChg chg="modSp mod">
        <pc:chgData name="Ben Jones (Ben Jones)" userId="e6e8a0f3-34fe-4d14-b7ab-3a9f1769fff2" providerId="ADAL" clId="{2A4F3FF4-B48F-4BF2-8996-C16EAC4E46EE}" dt="2025-06-10T10:43:40.432" v="3" actId="20577"/>
        <pc:sldMkLst>
          <pc:docMk/>
          <pc:sldMk cId="137375155" sldId="257"/>
        </pc:sldMkLst>
        <pc:spChg chg="mod">
          <ac:chgData name="Ben Jones (Ben Jones)" userId="e6e8a0f3-34fe-4d14-b7ab-3a9f1769fff2" providerId="ADAL" clId="{2A4F3FF4-B48F-4BF2-8996-C16EAC4E46EE}" dt="2025-06-10T10:43:40.432" v="3" actId="20577"/>
          <ac:spMkLst>
            <pc:docMk/>
            <pc:sldMk cId="137375155" sldId="257"/>
            <ac:spMk id="6" creationId="{6295203F-60F9-52C2-FCE9-126DC3FF14DC}"/>
          </ac:spMkLst>
        </pc:spChg>
      </pc:sldChg>
      <pc:sldChg chg="modSp">
        <pc:chgData name="Ben Jones (Ben Jones)" userId="e6e8a0f3-34fe-4d14-b7ab-3a9f1769fff2" providerId="ADAL" clId="{2A4F3FF4-B48F-4BF2-8996-C16EAC4E46EE}" dt="2025-06-10T10:43:24.905" v="0"/>
        <pc:sldMkLst>
          <pc:docMk/>
          <pc:sldMk cId="3635014069" sldId="258"/>
        </pc:sldMkLst>
        <pc:spChg chg="mod">
          <ac:chgData name="Ben Jones (Ben Jones)" userId="e6e8a0f3-34fe-4d14-b7ab-3a9f1769fff2" providerId="ADAL" clId="{2A4F3FF4-B48F-4BF2-8996-C16EAC4E46EE}" dt="2025-06-10T10:43:24.905" v="0"/>
          <ac:spMkLst>
            <pc:docMk/>
            <pc:sldMk cId="3635014069" sldId="258"/>
            <ac:spMk id="6" creationId="{1E0B453A-CD21-CEA9-19F5-A9097CDD28B8}"/>
          </ac:spMkLst>
        </pc:spChg>
      </pc:sldChg>
      <pc:sldChg chg="del">
        <pc:chgData name="Ben Jones (Ben Jones)" userId="e6e8a0f3-34fe-4d14-b7ab-3a9f1769fff2" providerId="ADAL" clId="{2A4F3FF4-B48F-4BF2-8996-C16EAC4E46EE}" dt="2025-06-10T10:44:11.900" v="4" actId="47"/>
        <pc:sldMkLst>
          <pc:docMk/>
          <pc:sldMk cId="3761732179" sldId="259"/>
        </pc:sldMkLst>
      </pc:sldChg>
      <pc:sldChg chg="del">
        <pc:chgData name="Ben Jones (Ben Jones)" userId="e6e8a0f3-34fe-4d14-b7ab-3a9f1769fff2" providerId="ADAL" clId="{2A4F3FF4-B48F-4BF2-8996-C16EAC4E46EE}" dt="2025-06-10T10:44:12.864" v="5" actId="47"/>
        <pc:sldMkLst>
          <pc:docMk/>
          <pc:sldMk cId="119910343" sldId="260"/>
        </pc:sldMkLst>
      </pc:sldChg>
      <pc:sldChg chg="delSp modSp mod modClrScheme chgLayout">
        <pc:chgData name="Ben Jones (Ben Jones)" userId="e6e8a0f3-34fe-4d14-b7ab-3a9f1769fff2" providerId="ADAL" clId="{2A4F3FF4-B48F-4BF2-8996-C16EAC4E46EE}" dt="2025-06-10T11:17:22.097" v="361" actId="20577"/>
        <pc:sldMkLst>
          <pc:docMk/>
          <pc:sldMk cId="3539071505" sldId="261"/>
        </pc:sldMkLst>
      </pc:sldChg>
      <pc:sldChg chg="del">
        <pc:chgData name="Ben Jones (Ben Jones)" userId="e6e8a0f3-34fe-4d14-b7ab-3a9f1769fff2" providerId="ADAL" clId="{2A4F3FF4-B48F-4BF2-8996-C16EAC4E46EE}" dt="2025-06-10T10:44:13.831" v="6" actId="47"/>
        <pc:sldMkLst>
          <pc:docMk/>
          <pc:sldMk cId="3768076261" sldId="262"/>
        </pc:sldMkLst>
      </pc:sldChg>
      <pc:sldChg chg="modSp mod">
        <pc:chgData name="Ben Jones (Ben Jones)" userId="e6e8a0f3-34fe-4d14-b7ab-3a9f1769fff2" providerId="ADAL" clId="{2A4F3FF4-B48F-4BF2-8996-C16EAC4E46EE}" dt="2025-06-10T11:19:20.088" v="383" actId="20577"/>
        <pc:sldMkLst>
          <pc:docMk/>
          <pc:sldMk cId="1175822862" sldId="263"/>
        </pc:sldMkLst>
      </pc:sldChg>
      <pc:sldChg chg="del">
        <pc:chgData name="Ben Jones (Ben Jones)" userId="e6e8a0f3-34fe-4d14-b7ab-3a9f1769fff2" providerId="ADAL" clId="{2A4F3FF4-B48F-4BF2-8996-C16EAC4E46EE}" dt="2025-06-10T11:19:25.002" v="384" actId="2696"/>
        <pc:sldMkLst>
          <pc:docMk/>
          <pc:sldMk cId="549990195" sldId="264"/>
        </pc:sldMkLst>
      </pc:sldChg>
      <pc:sldChg chg="addSp delSp modSp new mod modClrScheme chgLayout">
        <pc:chgData name="Ben Jones (Ben Jones)" userId="e6e8a0f3-34fe-4d14-b7ab-3a9f1769fff2" providerId="ADAL" clId="{2A4F3FF4-B48F-4BF2-8996-C16EAC4E46EE}" dt="2025-06-10T11:12:14.588" v="58" actId="113"/>
        <pc:sldMkLst>
          <pc:docMk/>
          <pc:sldMk cId="2546578239" sldId="265"/>
        </pc:sldMkLst>
        <pc:spChg chg="mod ord">
          <ac:chgData name="Ben Jones (Ben Jones)" userId="e6e8a0f3-34fe-4d14-b7ab-3a9f1769fff2" providerId="ADAL" clId="{2A4F3FF4-B48F-4BF2-8996-C16EAC4E46EE}" dt="2025-06-10T11:11:28.733" v="37" actId="700"/>
          <ac:spMkLst>
            <pc:docMk/>
            <pc:sldMk cId="2546578239" sldId="265"/>
            <ac:spMk id="2" creationId="{698432A2-2D2E-3F70-F830-5A67ED205318}"/>
          </ac:spMkLst>
        </pc:spChg>
      </pc:sldChg>
      <pc:sldChg chg="addSp delSp modSp new mod modClrScheme chgLayout">
        <pc:chgData name="Ben Jones (Ben Jones)" userId="e6e8a0f3-34fe-4d14-b7ab-3a9f1769fff2" providerId="ADAL" clId="{2A4F3FF4-B48F-4BF2-8996-C16EAC4E46EE}" dt="2025-06-10T11:14:57.891" v="96" actId="20577"/>
        <pc:sldMkLst>
          <pc:docMk/>
          <pc:sldMk cId="2628338777" sldId="266"/>
        </pc:sldMkLst>
        <pc:spChg chg="add mod ord">
          <ac:chgData name="Ben Jones (Ben Jones)" userId="e6e8a0f3-34fe-4d14-b7ab-3a9f1769fff2" providerId="ADAL" clId="{2A4F3FF4-B48F-4BF2-8996-C16EAC4E46EE}" dt="2025-06-10T11:14:12.444" v="83" actId="20577"/>
          <ac:spMkLst>
            <pc:docMk/>
            <pc:sldMk cId="2628338777" sldId="266"/>
            <ac:spMk id="5" creationId="{96EBD5BC-A418-B3D5-F3BE-15BADC7685D9}"/>
          </ac:spMkLst>
        </pc:spChg>
      </pc:sldChg>
    </pc:docChg>
  </pc:docChgLst>
  <pc:docChgLst>
    <pc:chgData name="Ben Jones (Ben Jones)" userId="e6e8a0f3-34fe-4d14-b7ab-3a9f1769fff2" providerId="ADAL" clId="{2BCC0636-15D0-4E0E-95A4-C98A11126E44}"/>
    <pc:docChg chg="undo custSel addSld delSld modSld">
      <pc:chgData name="Ben Jones (Ben Jones)" userId="e6e8a0f3-34fe-4d14-b7ab-3a9f1769fff2" providerId="ADAL" clId="{2BCC0636-15D0-4E0E-95A4-C98A11126E44}" dt="2025-06-10T12:29:36.416" v="125"/>
      <pc:docMkLst>
        <pc:docMk/>
      </pc:docMkLst>
      <pc:sldChg chg="modSp mod">
        <pc:chgData name="Ben Jones (Ben Jones)" userId="e6e8a0f3-34fe-4d14-b7ab-3a9f1769fff2" providerId="ADAL" clId="{2BCC0636-15D0-4E0E-95A4-C98A11126E44}" dt="2025-06-10T12:29:36.416" v="125"/>
        <pc:sldMkLst>
          <pc:docMk/>
          <pc:sldMk cId="3635014069" sldId="258"/>
        </pc:sldMkLst>
        <pc:spChg chg="mod">
          <ac:chgData name="Ben Jones (Ben Jones)" userId="e6e8a0f3-34fe-4d14-b7ab-3a9f1769fff2" providerId="ADAL" clId="{2BCC0636-15D0-4E0E-95A4-C98A11126E44}" dt="2025-06-10T12:29:36.416" v="125"/>
          <ac:spMkLst>
            <pc:docMk/>
            <pc:sldMk cId="3635014069" sldId="258"/>
            <ac:spMk id="6" creationId="{1E0B453A-CD21-CEA9-19F5-A9097CDD28B8}"/>
          </ac:spMkLst>
        </pc:spChg>
      </pc:sldChg>
      <pc:sldChg chg="del">
        <pc:chgData name="Ben Jones (Ben Jones)" userId="e6e8a0f3-34fe-4d14-b7ab-3a9f1769fff2" providerId="ADAL" clId="{2BCC0636-15D0-4E0E-95A4-C98A11126E44}" dt="2025-06-10T12:21:41.317" v="7" actId="47"/>
        <pc:sldMkLst>
          <pc:docMk/>
          <pc:sldMk cId="3539071505" sldId="261"/>
        </pc:sldMkLst>
      </pc:sldChg>
      <pc:sldChg chg="del">
        <pc:chgData name="Ben Jones (Ben Jones)" userId="e6e8a0f3-34fe-4d14-b7ab-3a9f1769fff2" providerId="ADAL" clId="{2BCC0636-15D0-4E0E-95A4-C98A11126E44}" dt="2025-06-10T12:21:41.317" v="7" actId="47"/>
        <pc:sldMkLst>
          <pc:docMk/>
          <pc:sldMk cId="1175822862" sldId="263"/>
        </pc:sldMkLst>
      </pc:sldChg>
      <pc:sldChg chg="modSp mod">
        <pc:chgData name="Ben Jones (Ben Jones)" userId="e6e8a0f3-34fe-4d14-b7ab-3a9f1769fff2" providerId="ADAL" clId="{2BCC0636-15D0-4E0E-95A4-C98A11126E44}" dt="2025-06-10T12:23:51.699" v="54" actId="6549"/>
        <pc:sldMkLst>
          <pc:docMk/>
          <pc:sldMk cId="2546578239" sldId="265"/>
        </pc:sldMkLst>
        <pc:spChg chg="mod">
          <ac:chgData name="Ben Jones (Ben Jones)" userId="e6e8a0f3-34fe-4d14-b7ab-3a9f1769fff2" providerId="ADAL" clId="{2BCC0636-15D0-4E0E-95A4-C98A11126E44}" dt="2025-06-10T12:22:52.555" v="34" actId="20577"/>
          <ac:spMkLst>
            <pc:docMk/>
            <pc:sldMk cId="2546578239" sldId="265"/>
            <ac:spMk id="2" creationId="{698432A2-2D2E-3F70-F830-5A67ED205318}"/>
          </ac:spMkLst>
        </pc:spChg>
        <pc:spChg chg="mod">
          <ac:chgData name="Ben Jones (Ben Jones)" userId="e6e8a0f3-34fe-4d14-b7ab-3a9f1769fff2" providerId="ADAL" clId="{2BCC0636-15D0-4E0E-95A4-C98A11126E44}" dt="2025-06-10T12:23:51.699" v="54" actId="6549"/>
          <ac:spMkLst>
            <pc:docMk/>
            <pc:sldMk cId="2546578239" sldId="265"/>
            <ac:spMk id="4" creationId="{E775B479-5750-95E9-CC66-C2F6F8180171}"/>
          </ac:spMkLst>
        </pc:spChg>
      </pc:sldChg>
      <pc:sldChg chg="addSp delSp modSp mod chgLayout">
        <pc:chgData name="Ben Jones (Ben Jones)" userId="e6e8a0f3-34fe-4d14-b7ab-3a9f1769fff2" providerId="ADAL" clId="{2BCC0636-15D0-4E0E-95A4-C98A11126E44}" dt="2025-06-10T12:27:33.505" v="96" actId="20577"/>
        <pc:sldMkLst>
          <pc:docMk/>
          <pc:sldMk cId="2628338777" sldId="266"/>
        </pc:sldMkLst>
        <pc:spChg chg="add mod ord">
          <ac:chgData name="Ben Jones (Ben Jones)" userId="e6e8a0f3-34fe-4d14-b7ab-3a9f1769fff2" providerId="ADAL" clId="{2BCC0636-15D0-4E0E-95A4-C98A11126E44}" dt="2025-06-10T12:27:33.505" v="96" actId="20577"/>
          <ac:spMkLst>
            <pc:docMk/>
            <pc:sldMk cId="2628338777" sldId="266"/>
            <ac:spMk id="2" creationId="{E599052C-7C96-2D60-4290-07372E0237BD}"/>
          </ac:spMkLst>
        </pc:spChg>
        <pc:spChg chg="mod ord">
          <ac:chgData name="Ben Jones (Ben Jones)" userId="e6e8a0f3-34fe-4d14-b7ab-3a9f1769fff2" providerId="ADAL" clId="{2BCC0636-15D0-4E0E-95A4-C98A11126E44}" dt="2025-06-10T12:27:25.886" v="85" actId="700"/>
          <ac:spMkLst>
            <pc:docMk/>
            <pc:sldMk cId="2628338777" sldId="266"/>
            <ac:spMk id="5" creationId="{96EBD5BC-A418-B3D5-F3BE-15BADC7685D9}"/>
          </ac:spMkLst>
        </pc:spChg>
      </pc:sldChg>
      <pc:sldChg chg="del">
        <pc:chgData name="Ben Jones (Ben Jones)" userId="e6e8a0f3-34fe-4d14-b7ab-3a9f1769fff2" providerId="ADAL" clId="{2BCC0636-15D0-4E0E-95A4-C98A11126E44}" dt="2025-06-10T12:21:41.317" v="7" actId="47"/>
        <pc:sldMkLst>
          <pc:docMk/>
          <pc:sldMk cId="525501252" sldId="267"/>
        </pc:sldMkLst>
      </pc:sldChg>
      <pc:sldChg chg="addSp delSp modSp add mod chgLayout">
        <pc:chgData name="Ben Jones (Ben Jones)" userId="e6e8a0f3-34fe-4d14-b7ab-3a9f1769fff2" providerId="ADAL" clId="{2BCC0636-15D0-4E0E-95A4-C98A11126E44}" dt="2025-06-10T12:26:55.712" v="80" actId="12"/>
        <pc:sldMkLst>
          <pc:docMk/>
          <pc:sldMk cId="3317005285" sldId="267"/>
        </pc:sldMkLst>
        <pc:spChg chg="mod ord">
          <ac:chgData name="Ben Jones (Ben Jones)" userId="e6e8a0f3-34fe-4d14-b7ab-3a9f1769fff2" providerId="ADAL" clId="{2BCC0636-15D0-4E0E-95A4-C98A11126E44}" dt="2025-06-10T12:26:48.054" v="76" actId="700"/>
          <ac:spMkLst>
            <pc:docMk/>
            <pc:sldMk cId="3317005285" sldId="267"/>
            <ac:spMk id="2" creationId="{EC0D8C97-CBC4-6C95-DB14-22DEDBB221BE}"/>
          </ac:spMkLst>
        </pc:spChg>
        <pc:spChg chg="add mod ord">
          <ac:chgData name="Ben Jones (Ben Jones)" userId="e6e8a0f3-34fe-4d14-b7ab-3a9f1769fff2" providerId="ADAL" clId="{2BCC0636-15D0-4E0E-95A4-C98A11126E44}" dt="2025-06-10T12:26:55.712" v="80" actId="12"/>
          <ac:spMkLst>
            <pc:docMk/>
            <pc:sldMk cId="3317005285" sldId="267"/>
            <ac:spMk id="3" creationId="{B35E8C49-046D-24F3-4150-F75B677DB14D}"/>
          </ac:spMkLst>
        </pc:spChg>
      </pc:sldChg>
      <pc:sldChg chg="modSp new mod">
        <pc:chgData name="Ben Jones (Ben Jones)" userId="e6e8a0f3-34fe-4d14-b7ab-3a9f1769fff2" providerId="ADAL" clId="{2BCC0636-15D0-4E0E-95A4-C98A11126E44}" dt="2025-06-10T12:28:57.495" v="122" actId="113"/>
        <pc:sldMkLst>
          <pc:docMk/>
          <pc:sldMk cId="859535218" sldId="268"/>
        </pc:sldMkLst>
      </pc:sldChg>
    </pc:docChg>
  </pc:docChgLst>
  <pc:docChgLst>
    <pc:chgData name="Ben Jones (Ben Jones)" userId="e6e8a0f3-34fe-4d14-b7ab-3a9f1769fff2" providerId="ADAL" clId="{78C1D944-C5E2-4D33-BE3A-5C243E175D98}"/>
    <pc:docChg chg="undo custSel addSld modSld">
      <pc:chgData name="Ben Jones (Ben Jones)" userId="e6e8a0f3-34fe-4d14-b7ab-3a9f1769fff2" providerId="ADAL" clId="{78C1D944-C5E2-4D33-BE3A-5C243E175D98}" dt="2025-06-10T10:39:40.222" v="850" actId="20577"/>
      <pc:docMkLst>
        <pc:docMk/>
      </pc:docMkLst>
      <pc:sldChg chg="addSp delSp modSp new mod modClrScheme chgLayout">
        <pc:chgData name="Ben Jones (Ben Jones)" userId="e6e8a0f3-34fe-4d14-b7ab-3a9f1769fff2" providerId="ADAL" clId="{78C1D944-C5E2-4D33-BE3A-5C243E175D98}" dt="2025-06-10T10:18:29.456" v="9" actId="20577"/>
        <pc:sldMkLst>
          <pc:docMk/>
          <pc:sldMk cId="3635014069" sldId="258"/>
        </pc:sldMkLst>
        <pc:spChg chg="add mod ord">
          <ac:chgData name="Ben Jones (Ben Jones)" userId="e6e8a0f3-34fe-4d14-b7ab-3a9f1769fff2" providerId="ADAL" clId="{78C1D944-C5E2-4D33-BE3A-5C243E175D98}" dt="2025-06-10T10:18:24.928" v="6" actId="20577"/>
          <ac:spMkLst>
            <pc:docMk/>
            <pc:sldMk cId="3635014069" sldId="258"/>
            <ac:spMk id="5" creationId="{3A179642-EA8A-3ADF-9E0E-56E7F6E9C340}"/>
          </ac:spMkLst>
        </pc:spChg>
        <pc:spChg chg="add mod ord">
          <ac:chgData name="Ben Jones (Ben Jones)" userId="e6e8a0f3-34fe-4d14-b7ab-3a9f1769fff2" providerId="ADAL" clId="{78C1D944-C5E2-4D33-BE3A-5C243E175D98}" dt="2025-06-10T10:18:29.456" v="9" actId="20577"/>
          <ac:spMkLst>
            <pc:docMk/>
            <pc:sldMk cId="3635014069" sldId="258"/>
            <ac:spMk id="6" creationId="{1E0B453A-CD21-CEA9-19F5-A9097CDD28B8}"/>
          </ac:spMkLst>
        </pc:spChg>
      </pc:sldChg>
      <pc:sldChg chg="addSp delSp modSp new mod modClrScheme chgLayout">
        <pc:chgData name="Ben Jones (Ben Jones)" userId="e6e8a0f3-34fe-4d14-b7ab-3a9f1769fff2" providerId="ADAL" clId="{78C1D944-C5E2-4D33-BE3A-5C243E175D98}" dt="2025-06-10T10:26:42.249" v="156" actId="27636"/>
        <pc:sldMkLst>
          <pc:docMk/>
          <pc:sldMk cId="3761732179" sldId="259"/>
        </pc:sldMkLst>
      </pc:sldChg>
      <pc:sldChg chg="addSp delSp modSp new mod modClrScheme chgLayout">
        <pc:chgData name="Ben Jones (Ben Jones)" userId="e6e8a0f3-34fe-4d14-b7ab-3a9f1769fff2" providerId="ADAL" clId="{78C1D944-C5E2-4D33-BE3A-5C243E175D98}" dt="2025-06-10T10:27:03.572" v="160"/>
        <pc:sldMkLst>
          <pc:docMk/>
          <pc:sldMk cId="119910343" sldId="260"/>
        </pc:sldMkLst>
      </pc:sldChg>
      <pc:sldChg chg="addSp delSp modSp new mod modClrScheme chgLayout">
        <pc:chgData name="Ben Jones (Ben Jones)" userId="e6e8a0f3-34fe-4d14-b7ab-3a9f1769fff2" providerId="ADAL" clId="{78C1D944-C5E2-4D33-BE3A-5C243E175D98}" dt="2025-06-10T10:36:06.225" v="793" actId="20577"/>
        <pc:sldMkLst>
          <pc:docMk/>
          <pc:sldMk cId="3539071505" sldId="261"/>
        </pc:sldMkLst>
      </pc:sldChg>
      <pc:sldChg chg="modSp add mod">
        <pc:chgData name="Ben Jones (Ben Jones)" userId="e6e8a0f3-34fe-4d14-b7ab-3a9f1769fff2" providerId="ADAL" clId="{78C1D944-C5E2-4D33-BE3A-5C243E175D98}" dt="2025-06-10T10:32:56.914" v="738" actId="20577"/>
        <pc:sldMkLst>
          <pc:docMk/>
          <pc:sldMk cId="3768076261" sldId="262"/>
        </pc:sldMkLst>
      </pc:sldChg>
      <pc:sldChg chg="addSp delSp modSp new mod modClrScheme chgLayout">
        <pc:chgData name="Ben Jones (Ben Jones)" userId="e6e8a0f3-34fe-4d14-b7ab-3a9f1769fff2" providerId="ADAL" clId="{78C1D944-C5E2-4D33-BE3A-5C243E175D98}" dt="2025-06-10T10:39:35.454" v="845" actId="20577"/>
        <pc:sldMkLst>
          <pc:docMk/>
          <pc:sldMk cId="1175822862" sldId="263"/>
        </pc:sldMkLst>
      </pc:sldChg>
      <pc:sldChg chg="addSp delSp modSp new mod modClrScheme chgLayout">
        <pc:chgData name="Ben Jones (Ben Jones)" userId="e6e8a0f3-34fe-4d14-b7ab-3a9f1769fff2" providerId="ADAL" clId="{78C1D944-C5E2-4D33-BE3A-5C243E175D98}" dt="2025-06-10T10:39:40.222" v="850" actId="20577"/>
        <pc:sldMkLst>
          <pc:docMk/>
          <pc:sldMk cId="549990195" sldId="264"/>
        </pc:sldMkLst>
      </pc:sldChg>
    </pc:docChg>
  </pc:docChgLst>
  <pc:docChgLst>
    <pc:chgData name="Ben Jones (Ben Jones)" userId="e6e8a0f3-34fe-4d14-b7ab-3a9f1769fff2" providerId="ADAL" clId="{014A208C-71D7-40A5-9295-D811E515A970}"/>
    <pc:docChg chg="delSld modSld">
      <pc:chgData name="Ben Jones (Ben Jones)" userId="e6e8a0f3-34fe-4d14-b7ab-3a9f1769fff2" providerId="ADAL" clId="{014A208C-71D7-40A5-9295-D811E515A970}" dt="2025-06-10T03:38:36.213" v="15" actId="47"/>
      <pc:docMkLst>
        <pc:docMk/>
      </pc:docMkLst>
      <pc:sldChg chg="modSp mod">
        <pc:chgData name="Ben Jones (Ben Jones)" userId="e6e8a0f3-34fe-4d14-b7ab-3a9f1769fff2" providerId="ADAL" clId="{014A208C-71D7-40A5-9295-D811E515A970}" dt="2025-06-10T03:38:29.012" v="9" actId="20577"/>
        <pc:sldMkLst>
          <pc:docMk/>
          <pc:sldMk cId="4046351447" sldId="256"/>
        </pc:sldMkLst>
      </pc:sldChg>
      <pc:sldChg chg="del">
        <pc:chgData name="Ben Jones (Ben Jones)" userId="e6e8a0f3-34fe-4d14-b7ab-3a9f1769fff2" providerId="ADAL" clId="{014A208C-71D7-40A5-9295-D811E515A970}" dt="2025-06-10T03:38:31.765" v="10" actId="47"/>
        <pc:sldMkLst>
          <pc:docMk/>
          <pc:sldMk cId="3809958420" sldId="258"/>
        </pc:sldMkLst>
      </pc:sldChg>
      <pc:sldChg chg="del">
        <pc:chgData name="Ben Jones (Ben Jones)" userId="e6e8a0f3-34fe-4d14-b7ab-3a9f1769fff2" providerId="ADAL" clId="{014A208C-71D7-40A5-9295-D811E515A970}" dt="2025-06-10T03:38:32.853" v="11" actId="47"/>
        <pc:sldMkLst>
          <pc:docMk/>
          <pc:sldMk cId="935061494" sldId="259"/>
        </pc:sldMkLst>
      </pc:sldChg>
      <pc:sldChg chg="del">
        <pc:chgData name="Ben Jones (Ben Jones)" userId="e6e8a0f3-34fe-4d14-b7ab-3a9f1769fff2" providerId="ADAL" clId="{014A208C-71D7-40A5-9295-D811E515A970}" dt="2025-06-10T03:38:33.492" v="12" actId="47"/>
        <pc:sldMkLst>
          <pc:docMk/>
          <pc:sldMk cId="553467654" sldId="260"/>
        </pc:sldMkLst>
      </pc:sldChg>
      <pc:sldChg chg="del">
        <pc:chgData name="Ben Jones (Ben Jones)" userId="e6e8a0f3-34fe-4d14-b7ab-3a9f1769fff2" providerId="ADAL" clId="{014A208C-71D7-40A5-9295-D811E515A970}" dt="2025-06-10T03:38:36.213" v="15" actId="47"/>
        <pc:sldMkLst>
          <pc:docMk/>
          <pc:sldMk cId="3817010905" sldId="261"/>
        </pc:sldMkLst>
      </pc:sldChg>
      <pc:sldChg chg="del">
        <pc:chgData name="Ben Jones (Ben Jones)" userId="e6e8a0f3-34fe-4d14-b7ab-3a9f1769fff2" providerId="ADAL" clId="{014A208C-71D7-40A5-9295-D811E515A970}" dt="2025-06-10T03:38:34.351" v="14" actId="47"/>
        <pc:sldMkLst>
          <pc:docMk/>
          <pc:sldMk cId="4120231659" sldId="262"/>
        </pc:sldMkLst>
      </pc:sldChg>
      <pc:sldChg chg="del">
        <pc:chgData name="Ben Jones (Ben Jones)" userId="e6e8a0f3-34fe-4d14-b7ab-3a9f1769fff2" providerId="ADAL" clId="{014A208C-71D7-40A5-9295-D811E515A970}" dt="2025-06-10T03:38:33.961" v="13" actId="47"/>
        <pc:sldMkLst>
          <pc:docMk/>
          <pc:sldMk cId="3146773800" sldId="263"/>
        </pc:sldMkLst>
      </pc:sldChg>
    </pc:docChg>
  </pc:docChgLst>
  <pc:docChgLst>
    <pc:chgData name="Ben Jones (Ben Jones)" userId="e6e8a0f3-34fe-4d14-b7ab-3a9f1769fff2" providerId="ADAL" clId="{B204C6DB-D499-4973-8E04-3A79F73ABFFA}"/>
    <pc:docChg chg="undo custSel addSld modSld">
      <pc:chgData name="Ben Jones (Ben Jones)" userId="e6e8a0f3-34fe-4d14-b7ab-3a9f1769fff2" providerId="ADAL" clId="{B204C6DB-D499-4973-8E04-3A79F73ABFFA}" dt="2025-06-10T12:01:58.119" v="224" actId="113"/>
      <pc:docMkLst>
        <pc:docMk/>
      </pc:docMkLst>
      <pc:sldChg chg="modSp mod">
        <pc:chgData name="Ben Jones (Ben Jones)" userId="e6e8a0f3-34fe-4d14-b7ab-3a9f1769fff2" providerId="ADAL" clId="{B204C6DB-D499-4973-8E04-3A79F73ABFFA}" dt="2025-06-10T11:46:30.913" v="35" actId="20577"/>
        <pc:sldMkLst>
          <pc:docMk/>
          <pc:sldMk cId="4046351447" sldId="256"/>
        </pc:sldMkLst>
      </pc:sldChg>
      <pc:sldChg chg="modSp mod">
        <pc:chgData name="Ben Jones (Ben Jones)" userId="e6e8a0f3-34fe-4d14-b7ab-3a9f1769fff2" providerId="ADAL" clId="{B204C6DB-D499-4973-8E04-3A79F73ABFFA}" dt="2025-06-10T11:41:20.629" v="10" actId="6549"/>
        <pc:sldMkLst>
          <pc:docMk/>
          <pc:sldMk cId="3635014069" sldId="258"/>
        </pc:sldMkLst>
        <pc:spChg chg="mod">
          <ac:chgData name="Ben Jones (Ben Jones)" userId="e6e8a0f3-34fe-4d14-b7ab-3a9f1769fff2" providerId="ADAL" clId="{B204C6DB-D499-4973-8E04-3A79F73ABFFA}" dt="2025-06-10T11:41:20.629" v="10" actId="6549"/>
          <ac:spMkLst>
            <pc:docMk/>
            <pc:sldMk cId="3635014069" sldId="258"/>
            <ac:spMk id="6" creationId="{1E0B453A-CD21-CEA9-19F5-A9097CDD28B8}"/>
          </ac:spMkLst>
        </pc:spChg>
      </pc:sldChg>
      <pc:sldChg chg="addSp delSp modSp mod chgLayout">
        <pc:chgData name="Ben Jones (Ben Jones)" userId="e6e8a0f3-34fe-4d14-b7ab-3a9f1769fff2" providerId="ADAL" clId="{B204C6DB-D499-4973-8E04-3A79F73ABFFA}" dt="2025-06-10T11:51:43.168" v="159" actId="113"/>
        <pc:sldMkLst>
          <pc:docMk/>
          <pc:sldMk cId="3539071505" sldId="261"/>
        </pc:sldMkLst>
      </pc:sldChg>
      <pc:sldChg chg="modSp mod">
        <pc:chgData name="Ben Jones (Ben Jones)" userId="e6e8a0f3-34fe-4d14-b7ab-3a9f1769fff2" providerId="ADAL" clId="{B204C6DB-D499-4973-8E04-3A79F73ABFFA}" dt="2025-06-10T12:00:53.307" v="204" actId="20577"/>
        <pc:sldMkLst>
          <pc:docMk/>
          <pc:sldMk cId="1175822862" sldId="263"/>
        </pc:sldMkLst>
      </pc:sldChg>
      <pc:sldChg chg="addSp delSp modSp mod modClrScheme chgLayout">
        <pc:chgData name="Ben Jones (Ben Jones)" userId="e6e8a0f3-34fe-4d14-b7ab-3a9f1769fff2" providerId="ADAL" clId="{B204C6DB-D499-4973-8E04-3A79F73ABFFA}" dt="2025-06-10T11:46:13.333" v="34" actId="20577"/>
        <pc:sldMkLst>
          <pc:docMk/>
          <pc:sldMk cId="2546578239" sldId="265"/>
        </pc:sldMkLst>
        <pc:spChg chg="mod ord">
          <ac:chgData name="Ben Jones (Ben Jones)" userId="e6e8a0f3-34fe-4d14-b7ab-3a9f1769fff2" providerId="ADAL" clId="{B204C6DB-D499-4973-8E04-3A79F73ABFFA}" dt="2025-06-10T11:42:31.386" v="18"/>
          <ac:spMkLst>
            <pc:docMk/>
            <pc:sldMk cId="2546578239" sldId="265"/>
            <ac:spMk id="2" creationId="{698432A2-2D2E-3F70-F830-5A67ED205318}"/>
          </ac:spMkLst>
        </pc:spChg>
        <pc:spChg chg="add mod">
          <ac:chgData name="Ben Jones (Ben Jones)" userId="e6e8a0f3-34fe-4d14-b7ab-3a9f1769fff2" providerId="ADAL" clId="{B204C6DB-D499-4973-8E04-3A79F73ABFFA}" dt="2025-06-10T11:46:13.333" v="34" actId="20577"/>
          <ac:spMkLst>
            <pc:docMk/>
            <pc:sldMk cId="2546578239" sldId="265"/>
            <ac:spMk id="4" creationId="{E775B479-5750-95E9-CC66-C2F6F8180171}"/>
          </ac:spMkLst>
        </pc:spChg>
      </pc:sldChg>
      <pc:sldChg chg="addSp delSp modSp mod">
        <pc:chgData name="Ben Jones (Ben Jones)" userId="e6e8a0f3-34fe-4d14-b7ab-3a9f1769fff2" providerId="ADAL" clId="{B204C6DB-D499-4973-8E04-3A79F73ABFFA}" dt="2025-06-10T11:47:58.532" v="89" actId="113"/>
        <pc:sldMkLst>
          <pc:docMk/>
          <pc:sldMk cId="2628338777" sldId="266"/>
        </pc:sldMkLst>
        <pc:spChg chg="mod">
          <ac:chgData name="Ben Jones (Ben Jones)" userId="e6e8a0f3-34fe-4d14-b7ab-3a9f1769fff2" providerId="ADAL" clId="{B204C6DB-D499-4973-8E04-3A79F73ABFFA}" dt="2025-06-10T11:46:41.021" v="51" actId="20577"/>
          <ac:spMkLst>
            <pc:docMk/>
            <pc:sldMk cId="2628338777" sldId="266"/>
            <ac:spMk id="5" creationId="{96EBD5BC-A418-B3D5-F3BE-15BADC7685D9}"/>
          </ac:spMkLst>
        </pc:spChg>
      </pc:sldChg>
      <pc:sldChg chg="modSp new mod">
        <pc:chgData name="Ben Jones (Ben Jones)" userId="e6e8a0f3-34fe-4d14-b7ab-3a9f1769fff2" providerId="ADAL" clId="{B204C6DB-D499-4973-8E04-3A79F73ABFFA}" dt="2025-06-10T12:01:58.119" v="224" actId="113"/>
        <pc:sldMkLst>
          <pc:docMk/>
          <pc:sldMk cId="525501252"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4308-54A0-119D-9883-92C814946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41D6A3-FCC9-D117-00EC-40134F447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653241-DD48-0333-BA15-B8B8352A5B4E}"/>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5" name="Footer Placeholder 4">
            <a:extLst>
              <a:ext uri="{FF2B5EF4-FFF2-40B4-BE49-F238E27FC236}">
                <a16:creationId xmlns:a16="http://schemas.microsoft.com/office/drawing/2014/main" id="{FBE4E73C-5503-1BAD-DC16-CB4BF7B21B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8DEEC-EEAE-2E70-1B61-944B4AEB9C24}"/>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61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34F-86E5-1E9E-1F96-CD35DF88AE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2F383D-BE19-9205-9EFD-4E6D30D08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1D40C3-0338-8995-A11F-F8F58C5C730E}"/>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5" name="Footer Placeholder 4">
            <a:extLst>
              <a:ext uri="{FF2B5EF4-FFF2-40B4-BE49-F238E27FC236}">
                <a16:creationId xmlns:a16="http://schemas.microsoft.com/office/drawing/2014/main" id="{8837C384-11FD-F23C-F7CB-1B88B6C53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60D8E2-0FD5-BEE3-CC96-6FDD87469B8E}"/>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3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4AA2A-E03E-A45D-C368-544452F52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365554-910C-28B3-40A3-CA30A619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5A9195-2449-185F-3DE3-FB24B3D8B71A}"/>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5" name="Footer Placeholder 4">
            <a:extLst>
              <a:ext uri="{FF2B5EF4-FFF2-40B4-BE49-F238E27FC236}">
                <a16:creationId xmlns:a16="http://schemas.microsoft.com/office/drawing/2014/main" id="{D7591B94-BC61-DBC7-9F23-E8F2AA361B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68086C-6DB3-DB44-BC00-166E82E47D91}"/>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4970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C81-21CC-D332-307D-BD4EABF1A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FFA7DF-5C9D-7A48-2745-7675A491B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E73FB9-4FBD-9EE8-8456-354BFA531C61}"/>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5" name="Footer Placeholder 4">
            <a:extLst>
              <a:ext uri="{FF2B5EF4-FFF2-40B4-BE49-F238E27FC236}">
                <a16:creationId xmlns:a16="http://schemas.microsoft.com/office/drawing/2014/main" id="{9DA195EA-8662-9CC4-4225-780EE71090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5A0348-5009-4A9B-7A99-B795B6EF22C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8250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0E9-24BA-BB3F-E6C2-CD847201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1883D8-1AAA-42CC-F512-54FB95704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A68C-C963-6665-F8FD-D9EB562B1F75}"/>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5" name="Footer Placeholder 4">
            <a:extLst>
              <a:ext uri="{FF2B5EF4-FFF2-40B4-BE49-F238E27FC236}">
                <a16:creationId xmlns:a16="http://schemas.microsoft.com/office/drawing/2014/main" id="{CE04C327-CC1C-2113-EB2F-A6A6E71B4D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F977CF-FB7E-F374-3B67-12AD96630C8C}"/>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573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99C-B8C1-859E-DB9B-505A99BA65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5244E3-121D-727C-0F71-ADE6A75B5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71076F-FA43-A69E-7FE8-2EF7EBB14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A6777C-EDD1-88B1-6280-D63C2F4D8C79}"/>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6" name="Footer Placeholder 5">
            <a:extLst>
              <a:ext uri="{FF2B5EF4-FFF2-40B4-BE49-F238E27FC236}">
                <a16:creationId xmlns:a16="http://schemas.microsoft.com/office/drawing/2014/main" id="{92FA192A-E8F0-DE84-E52A-16A32700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F2DA1-6A3B-A44B-846D-7A8B184E4ADB}"/>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6835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0C-D91C-F44D-DE2B-345E3D01BE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3F1603-4BC1-F055-BE92-ADAD40A8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800D-70E6-A094-F89B-9847465A1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DAF61F-2EAD-7756-D74E-8B5329C7C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2BD40-AA6E-2961-5F20-FDC9E109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901010-AB65-6C52-8778-D807EC0B5A1F}"/>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8" name="Footer Placeholder 7">
            <a:extLst>
              <a:ext uri="{FF2B5EF4-FFF2-40B4-BE49-F238E27FC236}">
                <a16:creationId xmlns:a16="http://schemas.microsoft.com/office/drawing/2014/main" id="{25C94EDE-D963-EF8C-C931-AF017158CD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68741F-BCE0-695F-2A7A-8D632520704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1929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702-AE82-A5A1-108F-02EBABAC47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40BCBD3-3B7E-2BA7-C1D6-B02A3E6D196C}"/>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4" name="Footer Placeholder 3">
            <a:extLst>
              <a:ext uri="{FF2B5EF4-FFF2-40B4-BE49-F238E27FC236}">
                <a16:creationId xmlns:a16="http://schemas.microsoft.com/office/drawing/2014/main" id="{6CCC6224-99C6-E978-E3E4-1BEA412E7A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7D38914-C755-58A7-D948-34F71C3740CF}"/>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979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5AEE6-851D-8AE9-8802-B9BCFD51D5B5}"/>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3" name="Footer Placeholder 2">
            <a:extLst>
              <a:ext uri="{FF2B5EF4-FFF2-40B4-BE49-F238E27FC236}">
                <a16:creationId xmlns:a16="http://schemas.microsoft.com/office/drawing/2014/main" id="{8698ED46-E29A-E0DD-4DD5-1AEF61791D2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73B47F0-20A1-BDD5-0BBC-EB00A840523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1392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FA-1FAF-197F-4BDE-6A898A2C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C6EFF-F913-1F11-A470-39B704FB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A893E1E-DD9A-0688-A82F-DF89750E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4700D-CB27-88D5-1E80-4C7C3F2AC3E1}"/>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6" name="Footer Placeholder 5">
            <a:extLst>
              <a:ext uri="{FF2B5EF4-FFF2-40B4-BE49-F238E27FC236}">
                <a16:creationId xmlns:a16="http://schemas.microsoft.com/office/drawing/2014/main" id="{DBBF7130-C2E7-1974-4F38-4858C04486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6D14B-85D4-E304-D6F2-D5B958220523}"/>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9616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8C0-FCCA-1991-896F-4B2273637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9593FF-B84C-3413-CE24-509EA8BA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808538-1307-758D-F146-544F04E2A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29C0-8607-9561-0046-423174BF87C9}"/>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6" name="Footer Placeholder 5">
            <a:extLst>
              <a:ext uri="{FF2B5EF4-FFF2-40B4-BE49-F238E27FC236}">
                <a16:creationId xmlns:a16="http://schemas.microsoft.com/office/drawing/2014/main" id="{2CBDEEA5-AAF4-47B8-6C57-49C55A36C3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379F88-6B50-A21D-277C-39981B1D1A7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35270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84416-9E89-9C34-9EB8-7A0EC956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87FE6F-383E-8D19-070A-5A8ACA59C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BB4C90-130B-4A63-C9F8-54F514D97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0A4DD-26E1-4754-8784-A5449317D6AC}" type="datetimeFigureOut">
              <a:rPr lang="en-AU" smtClean="0"/>
              <a:t>14/06/2025</a:t>
            </a:fld>
            <a:endParaRPr lang="en-AU"/>
          </a:p>
        </p:txBody>
      </p:sp>
      <p:sp>
        <p:nvSpPr>
          <p:cNvPr id="5" name="Footer Placeholder 4">
            <a:extLst>
              <a:ext uri="{FF2B5EF4-FFF2-40B4-BE49-F238E27FC236}">
                <a16:creationId xmlns:a16="http://schemas.microsoft.com/office/drawing/2014/main" id="{26134499-A486-8214-CE96-2FABF6F04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8DA138E-2961-6344-91C2-331C9EE8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961B7C-BD66-43C2-A533-1F397EA37750}" type="slidenum">
              <a:rPr lang="en-AU" smtClean="0"/>
              <a:t>‹#›</a:t>
            </a:fld>
            <a:endParaRPr lang="en-AU"/>
          </a:p>
        </p:txBody>
      </p:sp>
    </p:spTree>
    <p:extLst>
      <p:ext uri="{BB962C8B-B14F-4D97-AF65-F5344CB8AC3E}">
        <p14:creationId xmlns:p14="http://schemas.microsoft.com/office/powerpoint/2010/main" val="8102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C141EB-F126-DDE8-5732-9C18C5659658}"/>
              </a:ext>
            </a:extLst>
          </p:cNvPr>
          <p:cNvSpPr>
            <a:spLocks noGrp="1"/>
          </p:cNvSpPr>
          <p:nvPr>
            <p:ph type="ctrTitle"/>
          </p:nvPr>
        </p:nvSpPr>
        <p:spPr/>
        <p:txBody>
          <a:bodyPr/>
          <a:lstStyle/>
          <a:p>
            <a:endParaRPr lang="en-AU"/>
          </a:p>
        </p:txBody>
      </p:sp>
      <p:sp>
        <p:nvSpPr>
          <p:cNvPr id="7" name="Subtitle 6">
            <a:extLst>
              <a:ext uri="{FF2B5EF4-FFF2-40B4-BE49-F238E27FC236}">
                <a16:creationId xmlns:a16="http://schemas.microsoft.com/office/drawing/2014/main" id="{B8AD1096-F3EE-C024-2CF7-E5AD8CE4C1A1}"/>
              </a:ext>
            </a:extLst>
          </p:cNvPr>
          <p:cNvSpPr>
            <a:spLocks noGrp="1"/>
          </p:cNvSpPr>
          <p:nvPr>
            <p:ph type="subTitle" idx="1"/>
          </p:nvPr>
        </p:nvSpPr>
        <p:spPr/>
        <p:txBody>
          <a:bodyPr/>
          <a:lstStyle/>
          <a:p>
            <a:endParaRPr lang="en-AU"/>
          </a:p>
        </p:txBody>
      </p:sp>
      <p:sp useBgFill="1">
        <p:nvSpPr>
          <p:cNvPr id="8" name="Rectangle 7">
            <a:extLst>
              <a:ext uri="{FF2B5EF4-FFF2-40B4-BE49-F238E27FC236}">
                <a16:creationId xmlns:a16="http://schemas.microsoft.com/office/drawing/2014/main" id="{A7384E35-3350-E775-D54C-196E5E557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7">
            <a:extLst>
              <a:ext uri="{FF2B5EF4-FFF2-40B4-BE49-F238E27FC236}">
                <a16:creationId xmlns:a16="http://schemas.microsoft.com/office/drawing/2014/main" id="{59E150E3-5AB3-F964-440A-F66585354AAA}"/>
              </a:ext>
            </a:extLst>
          </p:cNvPr>
          <p:cNvPicPr>
            <a:picLocks/>
          </p:cNvPicPr>
          <p:nvPr/>
        </p:nvPicPr>
        <p:blipFill>
          <a:blip r:embed="rId2"/>
          <a:srcRect l="9571" r="25922" b="-1"/>
          <a:stretch>
            <a:fillRect/>
          </a:stretch>
        </p:blipFill>
        <p:spPr>
          <a:xfrm>
            <a:off x="2522356" y="10"/>
            <a:ext cx="9669642" cy="6857990"/>
          </a:xfrm>
          <a:prstGeom prst="rect">
            <a:avLst/>
          </a:prstGeom>
        </p:spPr>
      </p:pic>
      <p:sp>
        <p:nvSpPr>
          <p:cNvPr id="10" name="Rectangle 9">
            <a:extLst>
              <a:ext uri="{FF2B5EF4-FFF2-40B4-BE49-F238E27FC236}">
                <a16:creationId xmlns:a16="http://schemas.microsoft.com/office/drawing/2014/main" id="{9E06C29B-C825-E71B-693A-503E0BB1E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334BC93-825A-52D9-8391-99C98C0B5255}"/>
              </a:ext>
            </a:extLst>
          </p:cNvPr>
          <p:cNvSpPr txBox="1">
            <a:spLocks/>
          </p:cNvSpPr>
          <p:nvPr/>
        </p:nvSpPr>
        <p:spPr>
          <a:xfrm>
            <a:off x="1524000" y="1122363"/>
            <a:ext cx="9144000"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AU" sz="6000" b="1" dirty="0">
                <a:solidFill>
                  <a:srgbClr val="C00000"/>
                </a:solidFill>
              </a:rPr>
              <a:t>Pi Pico OOP Mini Project</a:t>
            </a:r>
          </a:p>
        </p:txBody>
      </p:sp>
      <p:sp>
        <p:nvSpPr>
          <p:cNvPr id="12" name="Subtitle 2">
            <a:extLst>
              <a:ext uri="{FF2B5EF4-FFF2-40B4-BE49-F238E27FC236}">
                <a16:creationId xmlns:a16="http://schemas.microsoft.com/office/drawing/2014/main" id="{8BE294C9-D70C-91BC-7392-98B70923B201}"/>
              </a:ext>
            </a:extLst>
          </p:cNvPr>
          <p:cNvSpPr txBox="1">
            <a:spLocks/>
          </p:cNvSpPr>
          <p:nvPr/>
        </p:nvSpPr>
        <p:spPr>
          <a:xfrm>
            <a:off x="1524000" y="3602038"/>
            <a:ext cx="9144000" cy="165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AU" b="1" dirty="0"/>
              <a:t>Ben Jones</a:t>
            </a:r>
          </a:p>
          <a:p>
            <a:r>
              <a:rPr lang="en-AU" b="1" dirty="0"/>
              <a:t>Tempe High School</a:t>
            </a:r>
          </a:p>
          <a:p>
            <a:r>
              <a:rPr lang="en-AU" b="1"/>
              <a:t>Lecture 7</a:t>
            </a:r>
            <a:endParaRPr lang="en-AU" b="1" dirty="0"/>
          </a:p>
        </p:txBody>
      </p:sp>
      <p:pic>
        <p:nvPicPr>
          <p:cNvPr id="13" name="Picture 12" descr="A red and black logo&#10;&#10;AI-generated content may be incorrect.">
            <a:extLst>
              <a:ext uri="{FF2B5EF4-FFF2-40B4-BE49-F238E27FC236}">
                <a16:creationId xmlns:a16="http://schemas.microsoft.com/office/drawing/2014/main" id="{93191C5E-8B7A-5EE6-50B0-A6F6981F5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5723" y="0"/>
            <a:ext cx="2196277" cy="2387600"/>
          </a:xfrm>
          <a:prstGeom prst="rect">
            <a:avLst/>
          </a:prstGeom>
        </p:spPr>
      </p:pic>
    </p:spTree>
    <p:extLst>
      <p:ext uri="{BB962C8B-B14F-4D97-AF65-F5344CB8AC3E}">
        <p14:creationId xmlns:p14="http://schemas.microsoft.com/office/powerpoint/2010/main" val="404635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062C8-2134-9D3E-798E-07161E8D4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C91038-6773-7B41-EF5A-366C8E9B45D0}"/>
              </a:ext>
            </a:extLst>
          </p:cNvPr>
          <p:cNvSpPr>
            <a:spLocks noGrp="1"/>
          </p:cNvSpPr>
          <p:nvPr>
            <p:ph type="title"/>
          </p:nvPr>
        </p:nvSpPr>
        <p:spPr/>
        <p:txBody>
          <a:bodyPr/>
          <a:lstStyle/>
          <a:p>
            <a:r>
              <a:rPr lang="en-AU" dirty="0"/>
              <a:t>State Machine , (</a:t>
            </a:r>
            <a:r>
              <a:rPr lang="en-AU" dirty="0" err="1"/>
              <a:t>cont</a:t>
            </a:r>
            <a:r>
              <a:rPr lang="en-AU" dirty="0"/>
              <a:t>)</a:t>
            </a:r>
          </a:p>
        </p:txBody>
      </p:sp>
      <p:sp>
        <p:nvSpPr>
          <p:cNvPr id="3" name="Content Placeholder 2">
            <a:extLst>
              <a:ext uri="{FF2B5EF4-FFF2-40B4-BE49-F238E27FC236}">
                <a16:creationId xmlns:a16="http://schemas.microsoft.com/office/drawing/2014/main" id="{7BD7914A-7779-1ED2-75EC-D85C0A40581C}"/>
              </a:ext>
            </a:extLst>
          </p:cNvPr>
          <p:cNvSpPr>
            <a:spLocks noGrp="1"/>
          </p:cNvSpPr>
          <p:nvPr>
            <p:ph idx="1"/>
          </p:nvPr>
        </p:nvSpPr>
        <p:spPr/>
        <p:txBody>
          <a:bodyPr>
            <a:normAutofit/>
          </a:bodyPr>
          <a:lstStyle/>
          <a:p>
            <a:pPr marL="0" indent="0">
              <a:lnSpc>
                <a:spcPct val="100000"/>
              </a:lnSpc>
              <a:spcBef>
                <a:spcPts val="0"/>
              </a:spcBef>
              <a:buNone/>
            </a:pPr>
            <a:r>
              <a:rPr lang="en-AU" sz="2200" dirty="0">
                <a:latin typeface="Consolas" panose="020B0609020204030204" pitchFamily="49" charset="0"/>
              </a:rPr>
              <a:t>def update(self):</a:t>
            </a:r>
          </a:p>
          <a:p>
            <a:pPr marL="457200" lvl="1" indent="0">
              <a:lnSpc>
                <a:spcPct val="100000"/>
              </a:lnSpc>
              <a:spcBef>
                <a:spcPts val="0"/>
              </a:spcBef>
              <a:buNone/>
            </a:pPr>
            <a:r>
              <a:rPr lang="en-AU" sz="2200" dirty="0">
                <a:latin typeface="Consolas" panose="020B0609020204030204" pitchFamily="49" charset="0"/>
              </a:rPr>
              <a:t>…</a:t>
            </a:r>
          </a:p>
          <a:p>
            <a:pPr marL="457200" lvl="1" indent="0">
              <a:lnSpc>
                <a:spcPct val="100000"/>
              </a:lnSpc>
              <a:spcBef>
                <a:spcPts val="0"/>
              </a:spcBef>
              <a:buNone/>
            </a:pPr>
            <a:r>
              <a:rPr lang="en-AU" sz="2200" dirty="0" err="1">
                <a:latin typeface="Consolas" panose="020B0609020204030204" pitchFamily="49" charset="0"/>
              </a:rPr>
              <a:t>elif</a:t>
            </a:r>
            <a:r>
              <a:rPr lang="en-AU" sz="2200" dirty="0">
                <a:latin typeface="Consolas" panose="020B0609020204030204" pitchFamily="49" charset="0"/>
              </a:rPr>
              <a:t> </a:t>
            </a:r>
            <a:r>
              <a:rPr lang="en-AU" sz="2200" dirty="0" err="1">
                <a:latin typeface="Consolas" panose="020B0609020204030204" pitchFamily="49" charset="0"/>
              </a:rPr>
              <a:t>self.state</a:t>
            </a:r>
            <a:r>
              <a:rPr lang="en-AU" sz="2200" dirty="0">
                <a:latin typeface="Consolas" panose="020B0609020204030204" pitchFamily="49" charset="0"/>
              </a:rPr>
              <a:t> == "WALK":</a:t>
            </a:r>
          </a:p>
          <a:p>
            <a:pPr marL="457200" lvl="1" indent="0">
              <a:lnSpc>
                <a:spcPct val="100000"/>
              </a:lnSpc>
              <a:spcBef>
                <a:spcPts val="0"/>
              </a:spcBef>
              <a:buNone/>
            </a:pPr>
            <a:r>
              <a:rPr lang="en-AU" sz="2200" dirty="0">
                <a:latin typeface="Consolas" panose="020B0609020204030204" pitchFamily="49" charset="0"/>
              </a:rPr>
              <a:t># Walk signal for 5 seconds</a:t>
            </a:r>
          </a:p>
          <a:p>
            <a:pPr marL="914400" lvl="2" indent="0">
              <a:lnSpc>
                <a:spcPct val="100000"/>
              </a:lnSpc>
              <a:spcBef>
                <a:spcPts val="0"/>
              </a:spcBef>
              <a:buNone/>
            </a:pPr>
            <a:r>
              <a:rPr lang="en-AU" sz="2200" dirty="0" err="1">
                <a:latin typeface="Consolas" panose="020B0609020204030204" pitchFamily="49" charset="0"/>
              </a:rPr>
              <a:t>self.walk</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if time() - </a:t>
            </a:r>
            <a:r>
              <a:rPr lang="en-AU" sz="2200" dirty="0" err="1">
                <a:latin typeface="Consolas" panose="020B0609020204030204" pitchFamily="49" charset="0"/>
              </a:rPr>
              <a:t>self.last_state_change</a:t>
            </a:r>
            <a:r>
              <a:rPr lang="en-AU" sz="2200" dirty="0">
                <a:latin typeface="Consolas" panose="020B0609020204030204" pitchFamily="49" charset="0"/>
              </a:rPr>
              <a:t> &gt; 5:</a:t>
            </a:r>
          </a:p>
          <a:p>
            <a:pPr marL="1371600" lvl="3" indent="0">
              <a:lnSpc>
                <a:spcPct val="100000"/>
              </a:lnSpc>
              <a:spcBef>
                <a:spcPts val="0"/>
              </a:spcBef>
              <a:buNone/>
            </a:pPr>
            <a:r>
              <a:rPr lang="en-AU" sz="2200" dirty="0">
                <a:latin typeface="Consolas" panose="020B0609020204030204" pitchFamily="49" charset="0"/>
              </a:rPr>
              <a:t>if </a:t>
            </a:r>
            <a:r>
              <a:rPr lang="en-AU" sz="2200" dirty="0" err="1">
                <a:latin typeface="Consolas" panose="020B0609020204030204" pitchFamily="49" charset="0"/>
              </a:rPr>
              <a:t>self.__debug</a:t>
            </a:r>
            <a:r>
              <a:rPr lang="en-AU" sz="2200" dirty="0">
                <a:latin typeface="Consolas" panose="020B0609020204030204" pitchFamily="49" charset="0"/>
              </a:rPr>
              <a:t>:</a:t>
            </a:r>
          </a:p>
          <a:p>
            <a:pPr marL="1371600" lvl="3" indent="0">
              <a:lnSpc>
                <a:spcPct val="100000"/>
              </a:lnSpc>
              <a:spcBef>
                <a:spcPts val="0"/>
              </a:spcBef>
              <a:buNone/>
            </a:pPr>
            <a:r>
              <a:rPr lang="en-AU" sz="2200" dirty="0">
                <a:latin typeface="Consolas" panose="020B0609020204030204" pitchFamily="49" charset="0"/>
              </a:rPr>
              <a:t>print("Switching to WALK WARNING")</a:t>
            </a:r>
          </a:p>
          <a:p>
            <a:pPr marL="1371600" lvl="3" indent="0">
              <a:lnSpc>
                <a:spcPct val="100000"/>
              </a:lnSpc>
              <a:spcBef>
                <a:spcPts val="0"/>
              </a:spcBef>
              <a:buNone/>
            </a:pPr>
            <a:r>
              <a:rPr lang="en-AU" sz="2200" dirty="0" err="1">
                <a:latin typeface="Consolas" panose="020B0609020204030204" pitchFamily="49" charset="0"/>
              </a:rPr>
              <a:t>self.state</a:t>
            </a:r>
            <a:r>
              <a:rPr lang="en-AU" sz="2200" dirty="0">
                <a:latin typeface="Consolas" panose="020B0609020204030204" pitchFamily="49" charset="0"/>
              </a:rPr>
              <a:t> = "WALK_WARNING"</a:t>
            </a:r>
          </a:p>
          <a:p>
            <a:pPr marL="1371600" lvl="3" indent="0">
              <a:lnSpc>
                <a:spcPct val="100000"/>
              </a:lnSpc>
              <a:spcBef>
                <a:spcPts val="0"/>
              </a:spcBef>
              <a:buNone/>
            </a:pPr>
            <a:r>
              <a:rPr lang="en-AU" sz="2200" dirty="0" err="1">
                <a:latin typeface="Consolas" panose="020B0609020204030204" pitchFamily="49" charset="0"/>
              </a:rPr>
              <a:t>self.last_state_change</a:t>
            </a:r>
            <a:r>
              <a:rPr lang="en-AU" sz="2200" dirty="0">
                <a:latin typeface="Consolas" panose="020B0609020204030204" pitchFamily="49" charset="0"/>
              </a:rPr>
              <a:t> = time()</a:t>
            </a:r>
          </a:p>
          <a:p>
            <a:pPr marL="1371600" lvl="3" indent="0">
              <a:lnSpc>
                <a:spcPct val="100000"/>
              </a:lnSpc>
              <a:spcBef>
                <a:spcPts val="0"/>
              </a:spcBef>
              <a:buNone/>
            </a:pPr>
            <a:r>
              <a:rPr lang="en-AU" sz="2200" dirty="0" err="1">
                <a:latin typeface="Consolas" panose="020B0609020204030204" pitchFamily="49" charset="0"/>
              </a:rPr>
              <a:t>self.walk_warning</a:t>
            </a:r>
            <a:r>
              <a:rPr lang="en-AU" sz="2200" dirty="0">
                <a:latin typeface="Consolas" panose="020B0609020204030204" pitchFamily="49" charset="0"/>
              </a:rPr>
              <a:t>()</a:t>
            </a:r>
          </a:p>
          <a:p>
            <a:pPr marL="0" indent="0">
              <a:buNone/>
            </a:pPr>
            <a:endParaRPr lang="en-AU" dirty="0"/>
          </a:p>
        </p:txBody>
      </p:sp>
      <p:pic>
        <p:nvPicPr>
          <p:cNvPr id="4" name="Picture 2" descr="388,500+ Pause Symbol Stock Photos, Pictures &amp; Royalty-Free ...">
            <a:extLst>
              <a:ext uri="{FF2B5EF4-FFF2-40B4-BE49-F238E27FC236}">
                <a16:creationId xmlns:a16="http://schemas.microsoft.com/office/drawing/2014/main" id="{C1E9AE87-D853-8BC6-7A76-886F2D39660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57" y1="51875" x2="42857" y2="51875"/>
                        <a14:foregroundMark x1="58929" y1="49375" x2="58929" y2="49375"/>
                      </a14:backgroundRemoval>
                    </a14:imgEffect>
                  </a14:imgLayer>
                </a14:imgProps>
              </a:ext>
              <a:ext uri="{28A0092B-C50C-407E-A947-70E740481C1C}">
                <a14:useLocalDpi xmlns:a14="http://schemas.microsoft.com/office/drawing/2010/main" val="0"/>
              </a:ext>
            </a:extLst>
          </a:blip>
          <a:srcRect/>
          <a:stretch>
            <a:fillRect/>
          </a:stretch>
        </p:blipFill>
        <p:spPr bwMode="auto">
          <a:xfrm>
            <a:off x="11218172" y="0"/>
            <a:ext cx="973828" cy="92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07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1000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77B6A-FD3E-08A0-3BAA-801BEF619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8DDE7B-4D28-57B4-5F03-4434E4AD19A4}"/>
              </a:ext>
            </a:extLst>
          </p:cNvPr>
          <p:cNvSpPr>
            <a:spLocks noGrp="1"/>
          </p:cNvSpPr>
          <p:nvPr>
            <p:ph type="title"/>
          </p:nvPr>
        </p:nvSpPr>
        <p:spPr/>
        <p:txBody>
          <a:bodyPr/>
          <a:lstStyle/>
          <a:p>
            <a:r>
              <a:rPr lang="en-AU" dirty="0"/>
              <a:t>State Machine , (</a:t>
            </a:r>
            <a:r>
              <a:rPr lang="en-AU" dirty="0" err="1"/>
              <a:t>cont</a:t>
            </a:r>
            <a:r>
              <a:rPr lang="en-AU" dirty="0"/>
              <a:t>)</a:t>
            </a:r>
          </a:p>
        </p:txBody>
      </p:sp>
      <p:sp>
        <p:nvSpPr>
          <p:cNvPr id="3" name="Content Placeholder 2">
            <a:extLst>
              <a:ext uri="{FF2B5EF4-FFF2-40B4-BE49-F238E27FC236}">
                <a16:creationId xmlns:a16="http://schemas.microsoft.com/office/drawing/2014/main" id="{1D178B02-324F-D823-76E5-AFFB068F606D}"/>
              </a:ext>
            </a:extLst>
          </p:cNvPr>
          <p:cNvSpPr>
            <a:spLocks noGrp="1"/>
          </p:cNvSpPr>
          <p:nvPr>
            <p:ph idx="1"/>
          </p:nvPr>
        </p:nvSpPr>
        <p:spPr/>
        <p:txBody>
          <a:bodyPr>
            <a:normAutofit lnSpcReduction="10000"/>
          </a:bodyPr>
          <a:lstStyle/>
          <a:p>
            <a:pPr marL="0" indent="0">
              <a:lnSpc>
                <a:spcPct val="110000"/>
              </a:lnSpc>
              <a:spcBef>
                <a:spcPts val="0"/>
              </a:spcBef>
              <a:buNone/>
            </a:pPr>
            <a:r>
              <a:rPr lang="en-AU" sz="2200" dirty="0">
                <a:latin typeface="Consolas" panose="020B0609020204030204" pitchFamily="49" charset="0"/>
              </a:rPr>
              <a:t>def update(self):</a:t>
            </a:r>
          </a:p>
          <a:p>
            <a:pPr marL="457200" lvl="1" indent="0">
              <a:lnSpc>
                <a:spcPct val="110000"/>
              </a:lnSpc>
              <a:spcBef>
                <a:spcPts val="0"/>
              </a:spcBef>
              <a:buNone/>
            </a:pPr>
            <a:r>
              <a:rPr lang="en-AU" sz="2200" dirty="0">
                <a:latin typeface="Consolas" panose="020B0609020204030204" pitchFamily="49" charset="0"/>
              </a:rPr>
              <a:t>…</a:t>
            </a:r>
          </a:p>
          <a:p>
            <a:pPr marL="457200" lvl="1" indent="0">
              <a:lnSpc>
                <a:spcPct val="110000"/>
              </a:lnSpc>
              <a:spcBef>
                <a:spcPts val="0"/>
              </a:spcBef>
              <a:buNone/>
            </a:pPr>
            <a:r>
              <a:rPr lang="en-AU" sz="2200" dirty="0" err="1">
                <a:latin typeface="Consolas" panose="020B0609020204030204" pitchFamily="49" charset="0"/>
              </a:rPr>
              <a:t>elif</a:t>
            </a:r>
            <a:r>
              <a:rPr lang="en-AU" sz="2200" dirty="0">
                <a:latin typeface="Consolas" panose="020B0609020204030204" pitchFamily="49" charset="0"/>
              </a:rPr>
              <a:t> </a:t>
            </a:r>
            <a:r>
              <a:rPr lang="en-AU" sz="2200" dirty="0" err="1">
                <a:latin typeface="Consolas" panose="020B0609020204030204" pitchFamily="49" charset="0"/>
              </a:rPr>
              <a:t>self.state</a:t>
            </a:r>
            <a:r>
              <a:rPr lang="en-AU" sz="2200" dirty="0">
                <a:latin typeface="Consolas" panose="020B0609020204030204" pitchFamily="49" charset="0"/>
              </a:rPr>
              <a:t> == "WALK_WARNING":</a:t>
            </a:r>
          </a:p>
          <a:p>
            <a:pPr marL="457200" lvl="1" indent="0">
              <a:lnSpc>
                <a:spcPct val="110000"/>
              </a:lnSpc>
              <a:spcBef>
                <a:spcPts val="0"/>
              </a:spcBef>
              <a:buNone/>
            </a:pPr>
            <a:r>
              <a:rPr lang="en-AU" sz="2200" dirty="0">
                <a:latin typeface="Consolas" panose="020B0609020204030204" pitchFamily="49" charset="0"/>
              </a:rPr>
              <a:t># Walk signal for 5 seconds</a:t>
            </a:r>
          </a:p>
          <a:p>
            <a:pPr marL="914400" lvl="2" indent="0">
              <a:lnSpc>
                <a:spcPct val="110000"/>
              </a:lnSpc>
              <a:spcBef>
                <a:spcPts val="0"/>
              </a:spcBef>
              <a:buNone/>
            </a:pPr>
            <a:r>
              <a:rPr lang="en-AU" sz="2200" dirty="0" err="1">
                <a:latin typeface="Consolas" panose="020B0609020204030204" pitchFamily="49" charset="0"/>
              </a:rPr>
              <a:t>self.walk_warning</a:t>
            </a:r>
            <a:r>
              <a:rPr lang="en-AU" sz="2200" dirty="0">
                <a:latin typeface="Consolas" panose="020B0609020204030204" pitchFamily="49" charset="0"/>
              </a:rPr>
              <a:t>()</a:t>
            </a:r>
          </a:p>
          <a:p>
            <a:pPr marL="914400" lvl="2" indent="0">
              <a:lnSpc>
                <a:spcPct val="110000"/>
              </a:lnSpc>
              <a:spcBef>
                <a:spcPts val="0"/>
              </a:spcBef>
              <a:buNone/>
            </a:pPr>
            <a:r>
              <a:rPr lang="en-AU" sz="2200" dirty="0">
                <a:latin typeface="Consolas" panose="020B0609020204030204" pitchFamily="49" charset="0"/>
              </a:rPr>
              <a:t>if time() - </a:t>
            </a:r>
            <a:r>
              <a:rPr lang="en-AU" sz="2200" dirty="0" err="1">
                <a:latin typeface="Consolas" panose="020B0609020204030204" pitchFamily="49" charset="0"/>
              </a:rPr>
              <a:t>self.last_state_change</a:t>
            </a:r>
            <a:r>
              <a:rPr lang="en-AU" sz="2200" dirty="0">
                <a:latin typeface="Consolas" panose="020B0609020204030204" pitchFamily="49" charset="0"/>
              </a:rPr>
              <a:t> &gt; 5:</a:t>
            </a:r>
          </a:p>
          <a:p>
            <a:pPr marL="1371600" lvl="3" indent="0">
              <a:lnSpc>
                <a:spcPct val="110000"/>
              </a:lnSpc>
              <a:spcBef>
                <a:spcPts val="0"/>
              </a:spcBef>
              <a:buNone/>
            </a:pPr>
            <a:r>
              <a:rPr lang="en-AU" sz="2200" dirty="0">
                <a:latin typeface="Consolas" panose="020B0609020204030204" pitchFamily="49" charset="0"/>
              </a:rPr>
              <a:t>if </a:t>
            </a:r>
            <a:r>
              <a:rPr lang="en-AU" sz="2200" dirty="0" err="1">
                <a:latin typeface="Consolas" panose="020B0609020204030204" pitchFamily="49" charset="0"/>
              </a:rPr>
              <a:t>self.__debug</a:t>
            </a:r>
            <a:r>
              <a:rPr lang="en-AU" sz="2200" dirty="0">
                <a:latin typeface="Consolas" panose="020B0609020204030204" pitchFamily="49" charset="0"/>
              </a:rPr>
              <a:t>:</a:t>
            </a:r>
          </a:p>
          <a:p>
            <a:pPr marL="1828800" lvl="4" indent="0">
              <a:lnSpc>
                <a:spcPct val="110000"/>
              </a:lnSpc>
              <a:spcBef>
                <a:spcPts val="0"/>
              </a:spcBef>
              <a:buNone/>
            </a:pPr>
            <a:r>
              <a:rPr lang="en-AU" sz="2200" dirty="0">
                <a:latin typeface="Consolas" panose="020B0609020204030204" pitchFamily="49" charset="0"/>
              </a:rPr>
              <a:t>print("Returning to IDLE")</a:t>
            </a:r>
          </a:p>
          <a:p>
            <a:pPr marL="1371600" lvl="3" indent="0">
              <a:lnSpc>
                <a:spcPct val="110000"/>
              </a:lnSpc>
              <a:spcBef>
                <a:spcPts val="0"/>
              </a:spcBef>
              <a:buNone/>
            </a:pPr>
            <a:r>
              <a:rPr lang="en-AU" sz="2200" dirty="0" err="1">
                <a:latin typeface="Consolas" panose="020B0609020204030204" pitchFamily="49" charset="0"/>
              </a:rPr>
              <a:t>self.state</a:t>
            </a:r>
            <a:r>
              <a:rPr lang="en-AU" sz="2200" dirty="0">
                <a:latin typeface="Consolas" panose="020B0609020204030204" pitchFamily="49" charset="0"/>
              </a:rPr>
              <a:t> = "IDLE"</a:t>
            </a:r>
          </a:p>
          <a:p>
            <a:pPr marL="1371600" lvl="3" indent="0">
              <a:lnSpc>
                <a:spcPct val="110000"/>
              </a:lnSpc>
              <a:spcBef>
                <a:spcPts val="0"/>
              </a:spcBef>
              <a:buNone/>
            </a:pPr>
            <a:r>
              <a:rPr lang="en-AU" sz="2200" dirty="0" err="1">
                <a:latin typeface="Consolas" panose="020B0609020204030204" pitchFamily="49" charset="0"/>
              </a:rPr>
              <a:t>self.last_state_change</a:t>
            </a:r>
            <a:r>
              <a:rPr lang="en-AU" sz="2200" dirty="0">
                <a:latin typeface="Consolas" panose="020B0609020204030204" pitchFamily="49" charset="0"/>
              </a:rPr>
              <a:t> = time()</a:t>
            </a:r>
          </a:p>
          <a:p>
            <a:pPr marL="1371600" lvl="3" indent="0">
              <a:lnSpc>
                <a:spcPct val="110000"/>
              </a:lnSpc>
              <a:spcBef>
                <a:spcPts val="0"/>
              </a:spcBef>
              <a:buNone/>
            </a:pPr>
            <a:r>
              <a:rPr lang="en-AU" sz="2200" dirty="0" err="1">
                <a:latin typeface="Consolas" panose="020B0609020204030204" pitchFamily="49" charset="0"/>
              </a:rPr>
              <a:t>self.walk_off</a:t>
            </a:r>
            <a:r>
              <a:rPr lang="en-AU" sz="2200" dirty="0">
                <a:latin typeface="Consolas" panose="020B0609020204030204" pitchFamily="49" charset="0"/>
              </a:rPr>
              <a:t>()</a:t>
            </a:r>
          </a:p>
          <a:p>
            <a:pPr marL="1371600" lvl="3" indent="0">
              <a:lnSpc>
                <a:spcPct val="110000"/>
              </a:lnSpc>
              <a:spcBef>
                <a:spcPts val="0"/>
              </a:spcBef>
              <a:buNone/>
            </a:pPr>
            <a:r>
              <a:rPr lang="en-AU" sz="2200" dirty="0">
                <a:latin typeface="Consolas" panose="020B0609020204030204" pitchFamily="49" charset="0"/>
              </a:rPr>
              <a:t>self.__</a:t>
            </a:r>
            <a:r>
              <a:rPr lang="en-AU" sz="2200" dirty="0" err="1">
                <a:latin typeface="Consolas" panose="020B0609020204030204" pitchFamily="49" charset="0"/>
              </a:rPr>
              <a:t>Button.button_state</a:t>
            </a:r>
            <a:r>
              <a:rPr lang="en-AU" sz="2200" dirty="0">
                <a:latin typeface="Consolas" panose="020B0609020204030204" pitchFamily="49" charset="0"/>
              </a:rPr>
              <a:t> = False</a:t>
            </a:r>
          </a:p>
          <a:p>
            <a:pPr marL="0" indent="0">
              <a:buNone/>
            </a:pPr>
            <a:endParaRPr lang="en-AU" dirty="0"/>
          </a:p>
        </p:txBody>
      </p:sp>
      <p:pic>
        <p:nvPicPr>
          <p:cNvPr id="4" name="Picture 2" descr="388,500+ Pause Symbol Stock Photos, Pictures &amp; Royalty-Free ...">
            <a:extLst>
              <a:ext uri="{FF2B5EF4-FFF2-40B4-BE49-F238E27FC236}">
                <a16:creationId xmlns:a16="http://schemas.microsoft.com/office/drawing/2014/main" id="{68FB994D-AF23-E68A-5613-5215232D0BC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57" y1="51875" x2="42857" y2="51875"/>
                        <a14:foregroundMark x1="58929" y1="49375" x2="58929" y2="49375"/>
                      </a14:backgroundRemoval>
                    </a14:imgEffect>
                  </a14:imgLayer>
                </a14:imgProps>
              </a:ext>
              <a:ext uri="{28A0092B-C50C-407E-A947-70E740481C1C}">
                <a14:useLocalDpi xmlns:a14="http://schemas.microsoft.com/office/drawing/2010/main" val="0"/>
              </a:ext>
            </a:extLst>
          </a:blip>
          <a:srcRect/>
          <a:stretch>
            <a:fillRect/>
          </a:stretch>
        </p:blipFill>
        <p:spPr bwMode="auto">
          <a:xfrm>
            <a:off x="11218172" y="0"/>
            <a:ext cx="973828" cy="92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845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1000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3A509-29FC-BCF5-17C2-50EA91864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F19E2-EDFF-FFD6-A278-995581CD2511}"/>
              </a:ext>
            </a:extLst>
          </p:cNvPr>
          <p:cNvSpPr>
            <a:spLocks noGrp="1"/>
          </p:cNvSpPr>
          <p:nvPr>
            <p:ph type="title"/>
          </p:nvPr>
        </p:nvSpPr>
        <p:spPr/>
        <p:txBody>
          <a:bodyPr/>
          <a:lstStyle/>
          <a:p>
            <a:r>
              <a:rPr lang="en-AU" dirty="0"/>
              <a:t>State Machine , (</a:t>
            </a:r>
            <a:r>
              <a:rPr lang="en-AU" dirty="0" err="1"/>
              <a:t>cont</a:t>
            </a:r>
            <a:r>
              <a:rPr lang="en-AU" dirty="0"/>
              <a:t>)</a:t>
            </a:r>
          </a:p>
        </p:txBody>
      </p:sp>
      <p:sp>
        <p:nvSpPr>
          <p:cNvPr id="3" name="Content Placeholder 2">
            <a:extLst>
              <a:ext uri="{FF2B5EF4-FFF2-40B4-BE49-F238E27FC236}">
                <a16:creationId xmlns:a16="http://schemas.microsoft.com/office/drawing/2014/main" id="{36C1F542-2810-58B5-768B-5901074B7D93}"/>
              </a:ext>
            </a:extLst>
          </p:cNvPr>
          <p:cNvSpPr>
            <a:spLocks noGrp="1"/>
          </p:cNvSpPr>
          <p:nvPr>
            <p:ph idx="1"/>
          </p:nvPr>
        </p:nvSpPr>
        <p:spPr/>
        <p:txBody>
          <a:bodyPr>
            <a:normAutofit/>
          </a:bodyPr>
          <a:lstStyle/>
          <a:p>
            <a:pPr marL="0" indent="0">
              <a:lnSpc>
                <a:spcPct val="100000"/>
              </a:lnSpc>
              <a:spcBef>
                <a:spcPts val="0"/>
              </a:spcBef>
              <a:buNone/>
            </a:pPr>
            <a:r>
              <a:rPr lang="en-AU" sz="2200" dirty="0">
                <a:latin typeface="Consolas" panose="020B0609020204030204" pitchFamily="49" charset="0"/>
              </a:rPr>
              <a:t>def update(self):</a:t>
            </a:r>
          </a:p>
          <a:p>
            <a:pPr marL="457200" lvl="1" indent="0">
              <a:lnSpc>
                <a:spcPct val="100000"/>
              </a:lnSpc>
              <a:spcBef>
                <a:spcPts val="0"/>
              </a:spcBef>
              <a:buNone/>
            </a:pPr>
            <a:r>
              <a:rPr lang="en-AU" sz="2200" dirty="0">
                <a:latin typeface="Consolas" panose="020B0609020204030204" pitchFamily="49" charset="0"/>
              </a:rPr>
              <a:t>…</a:t>
            </a:r>
          </a:p>
          <a:p>
            <a:pPr marL="457200" lvl="1" indent="0">
              <a:lnSpc>
                <a:spcPct val="100000"/>
              </a:lnSpc>
              <a:spcBef>
                <a:spcPts val="0"/>
              </a:spcBef>
              <a:buNone/>
            </a:pPr>
            <a:r>
              <a:rPr lang="en-AU" sz="2200" dirty="0">
                <a:latin typeface="Consolas" panose="020B0609020204030204" pitchFamily="49" charset="0"/>
              </a:rPr>
              <a:t>else:  # error</a:t>
            </a:r>
          </a:p>
          <a:p>
            <a:pPr marL="914400" lvl="2" indent="0">
              <a:lnSpc>
                <a:spcPct val="100000"/>
              </a:lnSpc>
              <a:spcBef>
                <a:spcPts val="0"/>
              </a:spcBef>
              <a:buNone/>
            </a:pPr>
            <a:r>
              <a:rPr lang="en-AU" sz="2200" dirty="0">
                <a:latin typeface="Consolas" panose="020B0609020204030204" pitchFamily="49" charset="0"/>
              </a:rPr>
              <a:t>self.__</a:t>
            </a:r>
            <a:r>
              <a:rPr lang="en-AU" sz="2200" dirty="0" err="1">
                <a:latin typeface="Consolas" panose="020B0609020204030204" pitchFamily="49" charset="0"/>
              </a:rPr>
              <a:t>Ped_Red.on</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self.__</a:t>
            </a:r>
            <a:r>
              <a:rPr lang="en-AU" sz="2200" dirty="0" err="1">
                <a:latin typeface="Consolas" panose="020B0609020204030204" pitchFamily="49" charset="0"/>
              </a:rPr>
              <a:t>Ped_Green.off</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self.__</a:t>
            </a:r>
            <a:r>
              <a:rPr lang="en-AU" sz="2200" dirty="0" err="1">
                <a:latin typeface="Consolas" panose="020B0609020204030204" pitchFamily="49" charset="0"/>
              </a:rPr>
              <a:t>Car_Green.off</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self.__</a:t>
            </a:r>
            <a:r>
              <a:rPr lang="en-AU" sz="2200" dirty="0" err="1">
                <a:latin typeface="Consolas" panose="020B0609020204030204" pitchFamily="49" charset="0"/>
              </a:rPr>
              <a:t>Car_Amber.toggle</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self.__</a:t>
            </a:r>
            <a:r>
              <a:rPr lang="en-AU" sz="2200" dirty="0" err="1">
                <a:latin typeface="Consolas" panose="020B0609020204030204" pitchFamily="49" charset="0"/>
              </a:rPr>
              <a:t>Car_Red.off</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self.__</a:t>
            </a:r>
            <a:r>
              <a:rPr lang="en-AU" sz="2200" dirty="0" err="1">
                <a:latin typeface="Consolas" panose="020B0609020204030204" pitchFamily="49" charset="0"/>
              </a:rPr>
              <a:t>Ped_Green.off</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sleep(1)</a:t>
            </a:r>
          </a:p>
          <a:p>
            <a:pPr marL="0" indent="0">
              <a:buNone/>
            </a:pPr>
            <a:endParaRPr lang="en-AU" dirty="0"/>
          </a:p>
        </p:txBody>
      </p:sp>
      <p:pic>
        <p:nvPicPr>
          <p:cNvPr id="4" name="Picture 2" descr="388,500+ Pause Symbol Stock Photos, Pictures &amp; Royalty-Free ...">
            <a:extLst>
              <a:ext uri="{FF2B5EF4-FFF2-40B4-BE49-F238E27FC236}">
                <a16:creationId xmlns:a16="http://schemas.microsoft.com/office/drawing/2014/main" id="{B9223BB9-9D97-CAB8-8F9D-55C9B409B26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57" y1="51875" x2="42857" y2="51875"/>
                        <a14:foregroundMark x1="58929" y1="49375" x2="58929" y2="49375"/>
                      </a14:backgroundRemoval>
                    </a14:imgEffect>
                  </a14:imgLayer>
                </a14:imgProps>
              </a:ext>
              <a:ext uri="{28A0092B-C50C-407E-A947-70E740481C1C}">
                <a14:useLocalDpi xmlns:a14="http://schemas.microsoft.com/office/drawing/2010/main" val="0"/>
              </a:ext>
            </a:extLst>
          </a:blip>
          <a:srcRect/>
          <a:stretch>
            <a:fillRect/>
          </a:stretch>
        </p:blipFill>
        <p:spPr bwMode="auto">
          <a:xfrm>
            <a:off x="11218172" y="0"/>
            <a:ext cx="973828" cy="92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45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1000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C7F8C-E3BB-6612-511E-05296EB567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DA820-A8CC-B038-67D2-E69214BCC59F}"/>
              </a:ext>
            </a:extLst>
          </p:cNvPr>
          <p:cNvSpPr>
            <a:spLocks noGrp="1"/>
          </p:cNvSpPr>
          <p:nvPr>
            <p:ph type="title"/>
          </p:nvPr>
        </p:nvSpPr>
        <p:spPr/>
        <p:txBody>
          <a:bodyPr/>
          <a:lstStyle/>
          <a:p>
            <a:r>
              <a:rPr lang="en-AU" dirty="0"/>
              <a:t>Implement the Class &amp; system test</a:t>
            </a:r>
          </a:p>
        </p:txBody>
      </p:sp>
      <p:sp>
        <p:nvSpPr>
          <p:cNvPr id="3" name="Content Placeholder 2">
            <a:extLst>
              <a:ext uri="{FF2B5EF4-FFF2-40B4-BE49-F238E27FC236}">
                <a16:creationId xmlns:a16="http://schemas.microsoft.com/office/drawing/2014/main" id="{DE529CD0-3070-A32D-EF7E-8C28C4CB42E1}"/>
              </a:ext>
            </a:extLst>
          </p:cNvPr>
          <p:cNvSpPr>
            <a:spLocks noGrp="1"/>
          </p:cNvSpPr>
          <p:nvPr>
            <p:ph idx="1"/>
          </p:nvPr>
        </p:nvSpPr>
        <p:spPr/>
        <p:txBody>
          <a:bodyPr>
            <a:noAutofit/>
          </a:bodyPr>
          <a:lstStyle/>
          <a:p>
            <a:pPr marL="0" indent="0">
              <a:lnSpc>
                <a:spcPct val="100000"/>
              </a:lnSpc>
              <a:spcBef>
                <a:spcPts val="0"/>
              </a:spcBef>
              <a:buNone/>
            </a:pPr>
            <a:r>
              <a:rPr lang="en-AU" sz="2200" dirty="0">
                <a:latin typeface="Consolas" panose="020B0609020204030204" pitchFamily="49" charset="0"/>
              </a:rPr>
              <a:t>from </a:t>
            </a:r>
            <a:r>
              <a:rPr lang="en-AU" sz="2200" dirty="0" err="1">
                <a:latin typeface="Consolas" panose="020B0609020204030204" pitchFamily="49" charset="0"/>
              </a:rPr>
              <a:t>project.py_scripts.LL_unit_Test</a:t>
            </a:r>
            <a:r>
              <a:rPr lang="en-AU" sz="2200" dirty="0">
                <a:latin typeface="Consolas" panose="020B0609020204030204" pitchFamily="49" charset="0"/>
              </a:rPr>
              <a:t> import </a:t>
            </a:r>
            <a:r>
              <a:rPr lang="en-AU" sz="2200" dirty="0" err="1">
                <a:latin typeface="Consolas" panose="020B0609020204030204" pitchFamily="49" charset="0"/>
              </a:rPr>
              <a:t>Led_Light</a:t>
            </a:r>
            <a:endParaRPr lang="en-AU" sz="2200" dirty="0">
              <a:latin typeface="Consolas" panose="020B0609020204030204" pitchFamily="49" charset="0"/>
            </a:endParaRPr>
          </a:p>
          <a:p>
            <a:pPr marL="0" indent="0">
              <a:lnSpc>
                <a:spcPct val="100000"/>
              </a:lnSpc>
              <a:spcBef>
                <a:spcPts val="0"/>
              </a:spcBef>
              <a:buNone/>
            </a:pPr>
            <a:r>
              <a:rPr lang="en-AU" sz="2200" dirty="0">
                <a:latin typeface="Consolas" panose="020B0609020204030204" pitchFamily="49" charset="0"/>
              </a:rPr>
              <a:t>from </a:t>
            </a:r>
            <a:r>
              <a:rPr lang="en-AU" sz="2200" dirty="0" err="1">
                <a:latin typeface="Consolas" panose="020B0609020204030204" pitchFamily="49" charset="0"/>
              </a:rPr>
              <a:t>pedestrian_button</a:t>
            </a:r>
            <a:r>
              <a:rPr lang="en-AU" sz="2200" dirty="0">
                <a:latin typeface="Consolas" panose="020B0609020204030204" pitchFamily="49" charset="0"/>
              </a:rPr>
              <a:t> import </a:t>
            </a:r>
            <a:r>
              <a:rPr lang="en-AU" sz="2200" dirty="0" err="1">
                <a:latin typeface="Consolas" panose="020B0609020204030204" pitchFamily="49" charset="0"/>
              </a:rPr>
              <a:t>Pedestrian_Button</a:t>
            </a:r>
            <a:endParaRPr lang="en-AU" sz="2200" dirty="0">
              <a:latin typeface="Consolas" panose="020B0609020204030204" pitchFamily="49" charset="0"/>
            </a:endParaRPr>
          </a:p>
          <a:p>
            <a:pPr marL="0" indent="0">
              <a:lnSpc>
                <a:spcPct val="100000"/>
              </a:lnSpc>
              <a:spcBef>
                <a:spcPts val="0"/>
              </a:spcBef>
              <a:buNone/>
            </a:pPr>
            <a:r>
              <a:rPr lang="en-AU" sz="2200" dirty="0">
                <a:latin typeface="Consolas" panose="020B0609020204030204" pitchFamily="49" charset="0"/>
              </a:rPr>
              <a:t>from </a:t>
            </a:r>
            <a:r>
              <a:rPr lang="en-AU" sz="2200" dirty="0" err="1">
                <a:latin typeface="Consolas" panose="020B0609020204030204" pitchFamily="49" charset="0"/>
              </a:rPr>
              <a:t>audio_notification</a:t>
            </a:r>
            <a:r>
              <a:rPr lang="en-AU" sz="2200" dirty="0">
                <a:latin typeface="Consolas" panose="020B0609020204030204" pitchFamily="49" charset="0"/>
              </a:rPr>
              <a:t> import </a:t>
            </a:r>
            <a:r>
              <a:rPr lang="en-AU" sz="2200" dirty="0" err="1">
                <a:latin typeface="Consolas" panose="020B0609020204030204" pitchFamily="49" charset="0"/>
              </a:rPr>
              <a:t>Audio_Notification</a:t>
            </a:r>
            <a:endParaRPr lang="en-AU" sz="2200" dirty="0">
              <a:latin typeface="Consolas" panose="020B0609020204030204" pitchFamily="49" charset="0"/>
            </a:endParaRPr>
          </a:p>
          <a:p>
            <a:pPr marL="0" indent="0">
              <a:lnSpc>
                <a:spcPct val="100000"/>
              </a:lnSpc>
              <a:spcBef>
                <a:spcPts val="0"/>
              </a:spcBef>
              <a:buNone/>
            </a:pPr>
            <a:r>
              <a:rPr lang="en-AU" sz="2200" dirty="0">
                <a:latin typeface="Consolas" panose="020B0609020204030204" pitchFamily="49" charset="0"/>
              </a:rPr>
              <a:t>from controller import Controller</a:t>
            </a:r>
          </a:p>
          <a:p>
            <a:pPr marL="0" indent="0">
              <a:lnSpc>
                <a:spcPct val="100000"/>
              </a:lnSpc>
              <a:spcBef>
                <a:spcPts val="0"/>
              </a:spcBef>
              <a:buNone/>
            </a:pPr>
            <a:r>
              <a:rPr lang="en-AU" sz="2200" dirty="0">
                <a:latin typeface="Consolas" panose="020B0609020204030204" pitchFamily="49" charset="0"/>
              </a:rPr>
              <a:t>from time import sleep, time</a:t>
            </a:r>
          </a:p>
          <a:p>
            <a:pPr marL="0" indent="0">
              <a:lnSpc>
                <a:spcPct val="100000"/>
              </a:lnSpc>
              <a:spcBef>
                <a:spcPts val="0"/>
              </a:spcBef>
              <a:buNone/>
            </a:pPr>
            <a:br>
              <a:rPr lang="en-AU" sz="2200" dirty="0">
                <a:latin typeface="Consolas" panose="020B0609020204030204" pitchFamily="49" charset="0"/>
              </a:rPr>
            </a:br>
            <a:r>
              <a:rPr lang="en-AU" sz="2200" dirty="0" err="1">
                <a:latin typeface="Consolas" panose="020B0609020204030204" pitchFamily="49" charset="0"/>
              </a:rPr>
              <a:t>led_pedestrian_red</a:t>
            </a:r>
            <a:r>
              <a:rPr lang="en-AU" sz="2200" dirty="0">
                <a:latin typeface="Consolas" panose="020B0609020204030204" pitchFamily="49" charset="0"/>
              </a:rPr>
              <a:t> = </a:t>
            </a:r>
            <a:r>
              <a:rPr lang="en-AU" sz="2200" dirty="0" err="1">
                <a:latin typeface="Consolas" panose="020B0609020204030204" pitchFamily="49" charset="0"/>
              </a:rPr>
              <a:t>Led_Light</a:t>
            </a:r>
            <a:r>
              <a:rPr lang="en-AU" sz="2200" dirty="0">
                <a:latin typeface="Consolas" panose="020B0609020204030204" pitchFamily="49" charset="0"/>
              </a:rPr>
              <a:t>(19, True, False)</a:t>
            </a:r>
          </a:p>
          <a:p>
            <a:pPr marL="0" indent="0">
              <a:lnSpc>
                <a:spcPct val="100000"/>
              </a:lnSpc>
              <a:spcBef>
                <a:spcPts val="0"/>
              </a:spcBef>
              <a:buNone/>
            </a:pPr>
            <a:r>
              <a:rPr lang="en-AU" sz="2200" dirty="0" err="1">
                <a:latin typeface="Consolas" panose="020B0609020204030204" pitchFamily="49" charset="0"/>
              </a:rPr>
              <a:t>led_pedestrian_green</a:t>
            </a:r>
            <a:r>
              <a:rPr lang="en-AU" sz="2200" dirty="0">
                <a:latin typeface="Consolas" panose="020B0609020204030204" pitchFamily="49" charset="0"/>
              </a:rPr>
              <a:t> = </a:t>
            </a:r>
            <a:r>
              <a:rPr lang="en-AU" sz="2200" dirty="0" err="1">
                <a:latin typeface="Consolas" panose="020B0609020204030204" pitchFamily="49" charset="0"/>
              </a:rPr>
              <a:t>Led_Light</a:t>
            </a:r>
            <a:r>
              <a:rPr lang="en-AU" sz="2200" dirty="0">
                <a:latin typeface="Consolas" panose="020B0609020204030204" pitchFamily="49" charset="0"/>
              </a:rPr>
              <a:t>(17, False, False)</a:t>
            </a:r>
          </a:p>
          <a:p>
            <a:pPr marL="0" indent="0">
              <a:lnSpc>
                <a:spcPct val="100000"/>
              </a:lnSpc>
              <a:spcBef>
                <a:spcPts val="0"/>
              </a:spcBef>
              <a:buNone/>
            </a:pPr>
            <a:r>
              <a:rPr lang="en-AU" sz="2200" dirty="0" err="1">
                <a:latin typeface="Consolas" panose="020B0609020204030204" pitchFamily="49" charset="0"/>
              </a:rPr>
              <a:t>led_car_red</a:t>
            </a:r>
            <a:r>
              <a:rPr lang="en-AU" sz="2200" dirty="0">
                <a:latin typeface="Consolas" panose="020B0609020204030204" pitchFamily="49" charset="0"/>
              </a:rPr>
              <a:t> = </a:t>
            </a:r>
            <a:r>
              <a:rPr lang="en-AU" sz="2200" dirty="0" err="1">
                <a:latin typeface="Consolas" panose="020B0609020204030204" pitchFamily="49" charset="0"/>
              </a:rPr>
              <a:t>Led_Light</a:t>
            </a:r>
            <a:r>
              <a:rPr lang="en-AU" sz="2200" dirty="0">
                <a:latin typeface="Consolas" panose="020B0609020204030204" pitchFamily="49" charset="0"/>
              </a:rPr>
              <a:t>(3, False, False)</a:t>
            </a:r>
          </a:p>
          <a:p>
            <a:pPr marL="0" indent="0">
              <a:lnSpc>
                <a:spcPct val="100000"/>
              </a:lnSpc>
              <a:spcBef>
                <a:spcPts val="0"/>
              </a:spcBef>
              <a:buNone/>
            </a:pPr>
            <a:r>
              <a:rPr lang="en-AU" sz="2200" dirty="0" err="1">
                <a:latin typeface="Consolas" panose="020B0609020204030204" pitchFamily="49" charset="0"/>
              </a:rPr>
              <a:t>led_car_orange</a:t>
            </a:r>
            <a:r>
              <a:rPr lang="en-AU" sz="2200" dirty="0">
                <a:latin typeface="Consolas" panose="020B0609020204030204" pitchFamily="49" charset="0"/>
              </a:rPr>
              <a:t> = </a:t>
            </a:r>
            <a:r>
              <a:rPr lang="en-AU" sz="2200" dirty="0" err="1">
                <a:latin typeface="Consolas" panose="020B0609020204030204" pitchFamily="49" charset="0"/>
              </a:rPr>
              <a:t>Led_Light</a:t>
            </a:r>
            <a:r>
              <a:rPr lang="en-AU" sz="2200" dirty="0">
                <a:latin typeface="Consolas" panose="020B0609020204030204" pitchFamily="49" charset="0"/>
              </a:rPr>
              <a:t>(5, False, False)</a:t>
            </a:r>
          </a:p>
          <a:p>
            <a:pPr marL="0" indent="0">
              <a:lnSpc>
                <a:spcPct val="100000"/>
              </a:lnSpc>
              <a:spcBef>
                <a:spcPts val="0"/>
              </a:spcBef>
              <a:buNone/>
            </a:pPr>
            <a:r>
              <a:rPr lang="en-AU" sz="2200" dirty="0" err="1">
                <a:latin typeface="Consolas" panose="020B0609020204030204" pitchFamily="49" charset="0"/>
              </a:rPr>
              <a:t>led_car_green</a:t>
            </a:r>
            <a:r>
              <a:rPr lang="en-AU" sz="2200" dirty="0">
                <a:latin typeface="Consolas" panose="020B0609020204030204" pitchFamily="49" charset="0"/>
              </a:rPr>
              <a:t> = </a:t>
            </a:r>
            <a:r>
              <a:rPr lang="en-AU" sz="2200" dirty="0" err="1">
                <a:latin typeface="Consolas" panose="020B0609020204030204" pitchFamily="49" charset="0"/>
              </a:rPr>
              <a:t>Led_Light</a:t>
            </a:r>
            <a:r>
              <a:rPr lang="en-AU" sz="2200" dirty="0">
                <a:latin typeface="Consolas" panose="020B0609020204030204" pitchFamily="49" charset="0"/>
              </a:rPr>
              <a:t>(6, False, False)</a:t>
            </a:r>
            <a:br>
              <a:rPr lang="en-AU" sz="2200" dirty="0">
                <a:latin typeface="Consolas" panose="020B0609020204030204" pitchFamily="49" charset="0"/>
              </a:rPr>
            </a:br>
            <a:r>
              <a:rPr lang="en-AU" sz="2200" dirty="0" err="1">
                <a:latin typeface="Consolas" panose="020B0609020204030204" pitchFamily="49" charset="0"/>
              </a:rPr>
              <a:t>pedestrian_button</a:t>
            </a:r>
            <a:r>
              <a:rPr lang="en-AU" sz="2200" dirty="0">
                <a:latin typeface="Consolas" panose="020B0609020204030204" pitchFamily="49" charset="0"/>
              </a:rPr>
              <a:t> = </a:t>
            </a:r>
            <a:r>
              <a:rPr lang="en-AU" sz="2200" dirty="0" err="1">
                <a:latin typeface="Consolas" panose="020B0609020204030204" pitchFamily="49" charset="0"/>
              </a:rPr>
              <a:t>Pedestrian_Button</a:t>
            </a:r>
            <a:r>
              <a:rPr lang="en-AU" sz="2200" dirty="0">
                <a:latin typeface="Consolas" panose="020B0609020204030204" pitchFamily="49" charset="0"/>
              </a:rPr>
              <a:t>(22, False)</a:t>
            </a:r>
            <a:br>
              <a:rPr lang="en-AU" sz="2200" dirty="0">
                <a:latin typeface="Consolas" panose="020B0609020204030204" pitchFamily="49" charset="0"/>
              </a:rPr>
            </a:br>
            <a:r>
              <a:rPr lang="en-AU" sz="2200" dirty="0">
                <a:latin typeface="Consolas" panose="020B0609020204030204" pitchFamily="49" charset="0"/>
              </a:rPr>
              <a:t>buzzer = </a:t>
            </a:r>
            <a:r>
              <a:rPr lang="en-AU" sz="2200" dirty="0" err="1">
                <a:latin typeface="Consolas" panose="020B0609020204030204" pitchFamily="49" charset="0"/>
              </a:rPr>
              <a:t>Audio_Notification</a:t>
            </a:r>
            <a:r>
              <a:rPr lang="en-AU" sz="2200" dirty="0">
                <a:latin typeface="Consolas" panose="020B0609020204030204" pitchFamily="49" charset="0"/>
              </a:rPr>
              <a:t>(27, False)</a:t>
            </a:r>
          </a:p>
        </p:txBody>
      </p:sp>
    </p:spTree>
    <p:extLst>
      <p:ext uri="{BB962C8B-B14F-4D97-AF65-F5344CB8AC3E}">
        <p14:creationId xmlns:p14="http://schemas.microsoft.com/office/powerpoint/2010/main" val="268186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5C9CE-F371-321B-45BC-DD780A460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5BC55-8A49-7CF4-5066-BA010A1857A5}"/>
              </a:ext>
            </a:extLst>
          </p:cNvPr>
          <p:cNvSpPr>
            <a:spLocks noGrp="1"/>
          </p:cNvSpPr>
          <p:nvPr>
            <p:ph type="title"/>
          </p:nvPr>
        </p:nvSpPr>
        <p:spPr/>
        <p:txBody>
          <a:bodyPr/>
          <a:lstStyle/>
          <a:p>
            <a:r>
              <a:rPr lang="en-AU" dirty="0"/>
              <a:t>Implement the Class &amp; system test, (</a:t>
            </a:r>
            <a:r>
              <a:rPr lang="en-AU" dirty="0" err="1"/>
              <a:t>cont</a:t>
            </a:r>
            <a:r>
              <a:rPr lang="en-AU" dirty="0"/>
              <a:t>)</a:t>
            </a:r>
          </a:p>
        </p:txBody>
      </p:sp>
      <p:sp>
        <p:nvSpPr>
          <p:cNvPr id="3" name="Content Placeholder 2">
            <a:extLst>
              <a:ext uri="{FF2B5EF4-FFF2-40B4-BE49-F238E27FC236}">
                <a16:creationId xmlns:a16="http://schemas.microsoft.com/office/drawing/2014/main" id="{2A5CDAAC-D36F-904C-1743-2BF0DB1A4B08}"/>
              </a:ext>
            </a:extLst>
          </p:cNvPr>
          <p:cNvSpPr>
            <a:spLocks noGrp="1"/>
          </p:cNvSpPr>
          <p:nvPr>
            <p:ph idx="1"/>
          </p:nvPr>
        </p:nvSpPr>
        <p:spPr/>
        <p:txBody>
          <a:bodyPr>
            <a:noAutofit/>
          </a:bodyPr>
          <a:lstStyle/>
          <a:p>
            <a:pPr marL="0" indent="0">
              <a:lnSpc>
                <a:spcPct val="100000"/>
              </a:lnSpc>
              <a:spcBef>
                <a:spcPts val="0"/>
              </a:spcBef>
              <a:buNone/>
            </a:pPr>
            <a:r>
              <a:rPr lang="en-US" sz="2200" dirty="0">
                <a:latin typeface="Consolas" panose="020B0609020204030204" pitchFamily="49" charset="0"/>
              </a:rPr>
              <a:t>controller = Controller( </a:t>
            </a:r>
            <a:r>
              <a:rPr lang="en-US" sz="2200" dirty="0" err="1">
                <a:latin typeface="Consolas" panose="020B0609020204030204" pitchFamily="49" charset="0"/>
              </a:rPr>
              <a:t>led_pedestrian_red</a:t>
            </a:r>
            <a:r>
              <a:rPr lang="en-US" sz="2200" dirty="0">
                <a:latin typeface="Consolas" panose="020B0609020204030204" pitchFamily="49" charset="0"/>
              </a:rPr>
              <a:t>, </a:t>
            </a:r>
            <a:r>
              <a:rPr lang="en-US" sz="2200" dirty="0" err="1">
                <a:latin typeface="Consolas" panose="020B0609020204030204" pitchFamily="49" charset="0"/>
              </a:rPr>
              <a:t>led_pedestrian_green</a:t>
            </a:r>
            <a:r>
              <a:rPr lang="en-US" sz="2200" dirty="0">
                <a:latin typeface="Consolas" panose="020B0609020204030204" pitchFamily="49" charset="0"/>
              </a:rPr>
              <a:t>, </a:t>
            </a:r>
            <a:r>
              <a:rPr lang="en-US" sz="2200" dirty="0" err="1">
                <a:latin typeface="Consolas" panose="020B0609020204030204" pitchFamily="49" charset="0"/>
              </a:rPr>
              <a:t>led_car_red</a:t>
            </a:r>
            <a:r>
              <a:rPr lang="en-US" sz="2200" dirty="0">
                <a:latin typeface="Consolas" panose="020B0609020204030204" pitchFamily="49" charset="0"/>
              </a:rPr>
              <a:t>, </a:t>
            </a:r>
            <a:r>
              <a:rPr lang="en-US" sz="2200" dirty="0" err="1">
                <a:latin typeface="Consolas" panose="020B0609020204030204" pitchFamily="49" charset="0"/>
              </a:rPr>
              <a:t>led_car_orange</a:t>
            </a:r>
            <a:r>
              <a:rPr lang="en-US" sz="2200" dirty="0">
                <a:latin typeface="Consolas" panose="020B0609020204030204" pitchFamily="49" charset="0"/>
              </a:rPr>
              <a:t>, </a:t>
            </a:r>
            <a:r>
              <a:rPr lang="en-US" sz="2200" dirty="0" err="1">
                <a:latin typeface="Consolas" panose="020B0609020204030204" pitchFamily="49" charset="0"/>
              </a:rPr>
              <a:t>led_car_green</a:t>
            </a:r>
            <a:r>
              <a:rPr lang="en-US" sz="2200" dirty="0">
                <a:latin typeface="Consolas" panose="020B0609020204030204" pitchFamily="49" charset="0"/>
              </a:rPr>
              <a:t>, </a:t>
            </a:r>
            <a:r>
              <a:rPr lang="en-US" sz="2200" dirty="0" err="1">
                <a:latin typeface="Consolas" panose="020B0609020204030204" pitchFamily="49" charset="0"/>
              </a:rPr>
              <a:t>pedestrian_button</a:t>
            </a:r>
            <a:r>
              <a:rPr lang="en-US" sz="2200" dirty="0">
                <a:latin typeface="Consolas" panose="020B0609020204030204" pitchFamily="49" charset="0"/>
              </a:rPr>
              <a:t>, buzzer, True )</a:t>
            </a:r>
          </a:p>
          <a:p>
            <a:pPr marL="0" indent="0">
              <a:lnSpc>
                <a:spcPct val="100000"/>
              </a:lnSpc>
              <a:spcBef>
                <a:spcPts val="0"/>
              </a:spcBef>
              <a:buNone/>
            </a:pPr>
            <a:endParaRPr lang="en-US" sz="2200" dirty="0">
              <a:latin typeface="Consolas" panose="020B0609020204030204" pitchFamily="49" charset="0"/>
            </a:endParaRPr>
          </a:p>
          <a:p>
            <a:pPr marL="0" indent="0">
              <a:lnSpc>
                <a:spcPct val="100000"/>
              </a:lnSpc>
              <a:spcBef>
                <a:spcPts val="0"/>
              </a:spcBef>
              <a:buNone/>
            </a:pPr>
            <a:r>
              <a:rPr lang="en-US" sz="2200" dirty="0">
                <a:latin typeface="Consolas" panose="020B0609020204030204" pitchFamily="49" charset="0"/>
              </a:rPr>
              <a:t>while True:</a:t>
            </a:r>
          </a:p>
          <a:p>
            <a:pPr marL="0" indent="0">
              <a:lnSpc>
                <a:spcPct val="100000"/>
              </a:lnSpc>
              <a:spcBef>
                <a:spcPts val="0"/>
              </a:spcBef>
              <a:buNone/>
            </a:pPr>
            <a:r>
              <a:rPr lang="en-US" sz="2200" dirty="0">
                <a:latin typeface="Consolas" panose="020B0609020204030204" pitchFamily="49" charset="0"/>
              </a:rPr>
              <a:t>    </a:t>
            </a:r>
            <a:r>
              <a:rPr lang="en-US" sz="2200" dirty="0" err="1">
                <a:latin typeface="Consolas" panose="020B0609020204030204" pitchFamily="49" charset="0"/>
              </a:rPr>
              <a:t>controller.update</a:t>
            </a:r>
            <a:r>
              <a:rPr lang="en-US" sz="2200" dirty="0">
                <a:latin typeface="Consolas" panose="020B0609020204030204" pitchFamily="49" charset="0"/>
              </a:rPr>
              <a:t>()</a:t>
            </a:r>
          </a:p>
          <a:p>
            <a:pPr marL="0" indent="0">
              <a:lnSpc>
                <a:spcPct val="100000"/>
              </a:lnSpc>
              <a:spcBef>
                <a:spcPts val="0"/>
              </a:spcBef>
              <a:buNone/>
            </a:pPr>
            <a:r>
              <a:rPr lang="en-US" sz="2200" dirty="0">
                <a:latin typeface="Consolas" panose="020B0609020204030204" pitchFamily="49" charset="0"/>
              </a:rPr>
              <a:t>    sleep(0.1)</a:t>
            </a:r>
          </a:p>
        </p:txBody>
      </p:sp>
    </p:spTree>
    <p:extLst>
      <p:ext uri="{BB962C8B-B14F-4D97-AF65-F5344CB8AC3E}">
        <p14:creationId xmlns:p14="http://schemas.microsoft.com/office/powerpoint/2010/main" val="3429084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C125055-2520-F51B-B3B9-45BDBCD01110}"/>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C1CB2F8-707E-7715-340E-5DB406F30AB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Simple Open Loop Control System</a:t>
            </a:r>
          </a:p>
        </p:txBody>
      </p:sp>
      <p:sp>
        <p:nvSpPr>
          <p:cNvPr id="6" name="Text Placeholder 5">
            <a:extLst>
              <a:ext uri="{FF2B5EF4-FFF2-40B4-BE49-F238E27FC236}">
                <a16:creationId xmlns:a16="http://schemas.microsoft.com/office/drawing/2014/main" id="{6295203F-60F9-52C2-FCE9-126DC3FF14D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Traffic Lights remain green until pressed (idle state).</a:t>
            </a:r>
          </a:p>
          <a:p>
            <a:pPr marL="324000" indent="-324000">
              <a:buFont typeface="Arial" panose="020B0604020202020204" pitchFamily="34" charset="0"/>
              <a:buChar char="•"/>
            </a:pPr>
            <a:r>
              <a:rPr lang="en-US" sz="2000" dirty="0"/>
              <a:t>Button pressed triggers state change.</a:t>
            </a:r>
          </a:p>
          <a:p>
            <a:pPr marL="324000" indent="-324000">
              <a:buFont typeface="Arial" panose="020B0604020202020204" pitchFamily="34" charset="0"/>
              <a:buChar char="•"/>
            </a:pPr>
            <a:r>
              <a:rPr lang="en-US" sz="2000" dirty="0"/>
              <a:t>Lights rotate through a pattern based on time.</a:t>
            </a:r>
          </a:p>
          <a:p>
            <a:pPr marL="324000" indent="-324000">
              <a:buFont typeface="Arial" panose="020B0604020202020204" pitchFamily="34" charset="0"/>
              <a:buChar char="•"/>
            </a:pPr>
            <a:r>
              <a:rPr lang="en-US" sz="2000" dirty="0"/>
              <a:t>System returns to idle state</a:t>
            </a:r>
          </a:p>
        </p:txBody>
      </p:sp>
    </p:spTree>
    <p:extLst>
      <p:ext uri="{BB962C8B-B14F-4D97-AF65-F5344CB8AC3E}">
        <p14:creationId xmlns:p14="http://schemas.microsoft.com/office/powerpoint/2010/main" val="1373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79642-EA8A-3ADF-9E0E-56E7F6E9C340}"/>
              </a:ext>
            </a:extLst>
          </p:cNvPr>
          <p:cNvSpPr>
            <a:spLocks noGrp="1"/>
          </p:cNvSpPr>
          <p:nvPr>
            <p:ph type="title"/>
          </p:nvPr>
        </p:nvSpPr>
        <p:spPr/>
        <p:txBody>
          <a:bodyPr/>
          <a:lstStyle/>
          <a:p>
            <a:r>
              <a:rPr lang="en-AU" dirty="0"/>
              <a:t>Today</a:t>
            </a:r>
          </a:p>
        </p:txBody>
      </p:sp>
      <p:sp>
        <p:nvSpPr>
          <p:cNvPr id="6" name="Content Placeholder 5">
            <a:extLst>
              <a:ext uri="{FF2B5EF4-FFF2-40B4-BE49-F238E27FC236}">
                <a16:creationId xmlns:a16="http://schemas.microsoft.com/office/drawing/2014/main" id="{1E0B453A-CD21-CEA9-19F5-A9097CDD28B8}"/>
              </a:ext>
            </a:extLst>
          </p:cNvPr>
          <p:cNvSpPr>
            <a:spLocks noGrp="1"/>
          </p:cNvSpPr>
          <p:nvPr>
            <p:ph idx="1"/>
          </p:nvPr>
        </p:nvSpPr>
        <p:spPr/>
        <p:txBody>
          <a:bodyPr/>
          <a:lstStyle/>
          <a:p>
            <a:r>
              <a:rPr lang="en-US" dirty="0"/>
              <a:t>Open &amp; Closed Loop Control Systems</a:t>
            </a:r>
          </a:p>
          <a:p>
            <a:r>
              <a:rPr lang="en-US" dirty="0"/>
              <a:t>Open Loop State Machine</a:t>
            </a:r>
          </a:p>
          <a:p>
            <a:r>
              <a:rPr lang="en-US" dirty="0"/>
              <a:t>Implement an Open Loop State Machine</a:t>
            </a:r>
          </a:p>
          <a:p>
            <a:r>
              <a:rPr lang="en-US" dirty="0"/>
              <a:t>System Test</a:t>
            </a:r>
          </a:p>
        </p:txBody>
      </p:sp>
    </p:spTree>
    <p:extLst>
      <p:ext uri="{BB962C8B-B14F-4D97-AF65-F5344CB8AC3E}">
        <p14:creationId xmlns:p14="http://schemas.microsoft.com/office/powerpoint/2010/main" val="36350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32A2-2D2E-3F70-F830-5A67ED205318}"/>
              </a:ext>
            </a:extLst>
          </p:cNvPr>
          <p:cNvSpPr>
            <a:spLocks noGrp="1"/>
          </p:cNvSpPr>
          <p:nvPr>
            <p:ph type="title"/>
          </p:nvPr>
        </p:nvSpPr>
        <p:spPr/>
        <p:txBody>
          <a:bodyPr/>
          <a:lstStyle/>
          <a:p>
            <a:r>
              <a:rPr lang="en-US" dirty="0"/>
              <a:t>Open-Loop Control Systems</a:t>
            </a:r>
          </a:p>
        </p:txBody>
      </p:sp>
      <p:sp>
        <p:nvSpPr>
          <p:cNvPr id="4" name="Content Placeholder 3">
            <a:extLst>
              <a:ext uri="{FF2B5EF4-FFF2-40B4-BE49-F238E27FC236}">
                <a16:creationId xmlns:a16="http://schemas.microsoft.com/office/drawing/2014/main" id="{E775B479-5750-95E9-CC66-C2F6F8180171}"/>
              </a:ext>
            </a:extLst>
          </p:cNvPr>
          <p:cNvSpPr>
            <a:spLocks noGrp="1"/>
          </p:cNvSpPr>
          <p:nvPr>
            <p:ph idx="1"/>
          </p:nvPr>
        </p:nvSpPr>
        <p:spPr/>
        <p:txBody>
          <a:bodyPr>
            <a:normAutofit fontScale="85000" lnSpcReduction="20000"/>
          </a:bodyPr>
          <a:lstStyle/>
          <a:p>
            <a:pPr marL="0" indent="0">
              <a:buNone/>
            </a:pPr>
            <a:r>
              <a:rPr lang="en-US" dirty="0"/>
              <a:t>An open-loop control system is a type of system in which the control action is independent of the desired output or the actual system output.</a:t>
            </a:r>
          </a:p>
          <a:p>
            <a:pPr marL="0" indent="0">
              <a:buNone/>
            </a:pPr>
            <a:endParaRPr lang="en-US" dirty="0"/>
          </a:p>
          <a:p>
            <a:pPr marL="0" indent="0">
              <a:buNone/>
            </a:pPr>
            <a:r>
              <a:rPr lang="en-US" b="1" dirty="0"/>
              <a:t>How it works:</a:t>
            </a:r>
          </a:p>
          <a:p>
            <a:r>
              <a:rPr lang="en-US" dirty="0"/>
              <a:t>The system receives an input (command or reference signal).</a:t>
            </a:r>
          </a:p>
          <a:p>
            <a:r>
              <a:rPr lang="en-US" dirty="0"/>
              <a:t>The controller processes this input and sends a control signal to the actuator.</a:t>
            </a:r>
          </a:p>
          <a:p>
            <a:r>
              <a:rPr lang="en-US" dirty="0"/>
              <a:t>The actuator executes the control action, affecting the system or process.</a:t>
            </a:r>
          </a:p>
          <a:p>
            <a:r>
              <a:rPr lang="en-US" dirty="0"/>
              <a:t>There is no feedback mechanism to compare the output with the input.</a:t>
            </a:r>
          </a:p>
          <a:p>
            <a:pPr marL="0" indent="0">
              <a:buNone/>
            </a:pPr>
            <a:endParaRPr lang="en-US" dirty="0"/>
          </a:p>
          <a:p>
            <a:pPr marL="0" indent="0">
              <a:buNone/>
            </a:pPr>
            <a:r>
              <a:rPr lang="en-US" b="1" dirty="0"/>
              <a:t>Example:</a:t>
            </a:r>
          </a:p>
          <a:p>
            <a:pPr marL="0" indent="0">
              <a:buNone/>
            </a:pPr>
            <a:r>
              <a:rPr lang="en-US" dirty="0"/>
              <a:t>A microwave oven: You set the cooking time, and the microwave runs for that duration regardless of how hot the food actually gets.</a:t>
            </a:r>
            <a:endParaRPr lang="en-AU" b="1" dirty="0"/>
          </a:p>
        </p:txBody>
      </p:sp>
    </p:spTree>
    <p:extLst>
      <p:ext uri="{BB962C8B-B14F-4D97-AF65-F5344CB8AC3E}">
        <p14:creationId xmlns:p14="http://schemas.microsoft.com/office/powerpoint/2010/main" val="254657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8C0FE-534F-D066-CA69-5D91EFF151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D8C97-CBC4-6C95-DB14-22DEDBB221BE}"/>
              </a:ext>
            </a:extLst>
          </p:cNvPr>
          <p:cNvSpPr>
            <a:spLocks noGrp="1"/>
          </p:cNvSpPr>
          <p:nvPr>
            <p:ph type="title"/>
          </p:nvPr>
        </p:nvSpPr>
        <p:spPr/>
        <p:txBody>
          <a:bodyPr/>
          <a:lstStyle/>
          <a:p>
            <a:r>
              <a:rPr lang="en-US" dirty="0"/>
              <a:t>Closed-Loop Control Systems</a:t>
            </a:r>
          </a:p>
        </p:txBody>
      </p:sp>
      <p:sp>
        <p:nvSpPr>
          <p:cNvPr id="3" name="Content Placeholder 2">
            <a:extLst>
              <a:ext uri="{FF2B5EF4-FFF2-40B4-BE49-F238E27FC236}">
                <a16:creationId xmlns:a16="http://schemas.microsoft.com/office/drawing/2014/main" id="{B35E8C49-046D-24F3-4150-F75B677DB14D}"/>
              </a:ext>
            </a:extLst>
          </p:cNvPr>
          <p:cNvSpPr>
            <a:spLocks noGrp="1"/>
          </p:cNvSpPr>
          <p:nvPr>
            <p:ph idx="1"/>
          </p:nvPr>
        </p:nvSpPr>
        <p:spPr/>
        <p:txBody>
          <a:bodyPr>
            <a:normAutofit fontScale="62500" lnSpcReduction="20000"/>
          </a:bodyPr>
          <a:lstStyle/>
          <a:p>
            <a:pPr marL="0" indent="0">
              <a:buNone/>
            </a:pPr>
            <a:r>
              <a:rPr lang="en-US" dirty="0"/>
              <a:t>A closed-loop control system (also called a feedback control system) is a system in which the control action is dependent on the desired output and the actual system output.</a:t>
            </a:r>
          </a:p>
          <a:p>
            <a:pPr marL="0" indent="0">
              <a:buNone/>
            </a:pPr>
            <a:endParaRPr lang="en-US" dirty="0"/>
          </a:p>
          <a:p>
            <a:pPr marL="0" indent="0">
              <a:buNone/>
            </a:pPr>
            <a:r>
              <a:rPr lang="en-US" dirty="0"/>
              <a:t>How it works:</a:t>
            </a:r>
          </a:p>
          <a:p>
            <a:r>
              <a:rPr lang="en-US" dirty="0"/>
              <a:t>The system receives an input (desired value or setpoint).</a:t>
            </a:r>
          </a:p>
          <a:p>
            <a:r>
              <a:rPr lang="en-US" dirty="0"/>
              <a:t>The controller processes this input and sends a control signal to the actuator.</a:t>
            </a:r>
          </a:p>
          <a:p>
            <a:r>
              <a:rPr lang="en-US" dirty="0"/>
              <a:t>The actuator operates on the system.</a:t>
            </a:r>
          </a:p>
          <a:p>
            <a:r>
              <a:rPr lang="en-US" dirty="0"/>
              <a:t>A sensor measures the actual output.</a:t>
            </a:r>
          </a:p>
          <a:p>
            <a:r>
              <a:rPr lang="en-US" dirty="0"/>
              <a:t>The output is fed back and compared with the input (setpoint).</a:t>
            </a:r>
          </a:p>
          <a:p>
            <a:r>
              <a:rPr lang="en-US" dirty="0"/>
              <a:t>The difference (error) is used to adjust the control action to reduce the error.</a:t>
            </a:r>
          </a:p>
          <a:p>
            <a:pPr marL="0" indent="0">
              <a:buNone/>
            </a:pPr>
            <a:endParaRPr lang="en-US" dirty="0"/>
          </a:p>
          <a:p>
            <a:pPr marL="0" indent="0">
              <a:buNone/>
            </a:pPr>
            <a:r>
              <a:rPr lang="en-US" dirty="0"/>
              <a:t>A home thermostat works by allowing the homeowner to set a desired temperature. The system then measures the actual room temperature and adjusts the heater or cooler to reach and maintain the set temperature. As the system approaches—or overshoots—the desired temperature, it modifies its output accordingly.</a:t>
            </a:r>
          </a:p>
          <a:p>
            <a:pPr marL="0" indent="0">
              <a:buNone/>
            </a:pPr>
            <a:endParaRPr lang="en-AU" dirty="0"/>
          </a:p>
        </p:txBody>
      </p:sp>
    </p:spTree>
    <p:extLst>
      <p:ext uri="{BB962C8B-B14F-4D97-AF65-F5344CB8AC3E}">
        <p14:creationId xmlns:p14="http://schemas.microsoft.com/office/powerpoint/2010/main" val="331700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BD5BC-A418-B3D5-F3BE-15BADC7685D9}"/>
              </a:ext>
            </a:extLst>
          </p:cNvPr>
          <p:cNvSpPr>
            <a:spLocks noGrp="1"/>
          </p:cNvSpPr>
          <p:nvPr>
            <p:ph type="title"/>
          </p:nvPr>
        </p:nvSpPr>
        <p:spPr/>
        <p:txBody>
          <a:bodyPr/>
          <a:lstStyle/>
          <a:p>
            <a:r>
              <a:rPr lang="en-US" dirty="0"/>
              <a:t>State Machine</a:t>
            </a:r>
          </a:p>
        </p:txBody>
      </p:sp>
      <p:sp>
        <p:nvSpPr>
          <p:cNvPr id="2" name="Content Placeholder 1">
            <a:extLst>
              <a:ext uri="{FF2B5EF4-FFF2-40B4-BE49-F238E27FC236}">
                <a16:creationId xmlns:a16="http://schemas.microsoft.com/office/drawing/2014/main" id="{E599052C-7C96-2D60-4290-07372E0237BD}"/>
              </a:ext>
            </a:extLst>
          </p:cNvPr>
          <p:cNvSpPr>
            <a:spLocks noGrp="1"/>
          </p:cNvSpPr>
          <p:nvPr>
            <p:ph idx="1"/>
          </p:nvPr>
        </p:nvSpPr>
        <p:spPr/>
        <p:txBody>
          <a:bodyPr>
            <a:normAutofit fontScale="85000" lnSpcReduction="20000"/>
          </a:bodyPr>
          <a:lstStyle/>
          <a:p>
            <a:pPr marL="0" indent="0">
              <a:buNone/>
            </a:pPr>
            <a:r>
              <a:rPr lang="en-US" dirty="0"/>
              <a:t>A state machine (also known as a finite state machine or FSM) is a computational model used to design and describe systems that can be in one of a finite number of states at any given time. It transitions between these states in response to external inputs or events such as time, button presses of sensor values.</a:t>
            </a:r>
          </a:p>
          <a:p>
            <a:pPr marL="0" indent="0">
              <a:buNone/>
            </a:pPr>
            <a:endParaRPr lang="en-US" dirty="0"/>
          </a:p>
          <a:p>
            <a:pPr marL="0" indent="0">
              <a:buNone/>
            </a:pPr>
            <a:r>
              <a:rPr lang="en-US" dirty="0"/>
              <a:t>Key concepts:</a:t>
            </a:r>
          </a:p>
          <a:p>
            <a:pPr marL="0" indent="0">
              <a:buNone/>
            </a:pPr>
            <a:r>
              <a:rPr lang="en-US" dirty="0"/>
              <a:t>- States: Distinct modes or conditions in which the system can exist.</a:t>
            </a:r>
          </a:p>
          <a:p>
            <a:pPr marL="0" indent="0">
              <a:buNone/>
            </a:pPr>
            <a:r>
              <a:rPr lang="en-US" dirty="0"/>
              <a:t>- Transitions: Rules that define how and when the system moves from one state to another, often triggered by events or inputs.</a:t>
            </a:r>
          </a:p>
          <a:p>
            <a:pPr marL="0" indent="0">
              <a:buNone/>
            </a:pPr>
            <a:r>
              <a:rPr lang="en-US" dirty="0"/>
              <a:t>- Events/Inputs: External actions or signals that cause state transitions.</a:t>
            </a:r>
          </a:p>
          <a:p>
            <a:pPr marL="0" indent="0">
              <a:buNone/>
            </a:pPr>
            <a:r>
              <a:rPr lang="en-US" dirty="0"/>
              <a:t>- A State Machine can be open or closed</a:t>
            </a:r>
            <a:endParaRPr lang="en-AU" dirty="0"/>
          </a:p>
        </p:txBody>
      </p:sp>
    </p:spTree>
    <p:extLst>
      <p:ext uri="{BB962C8B-B14F-4D97-AF65-F5344CB8AC3E}">
        <p14:creationId xmlns:p14="http://schemas.microsoft.com/office/powerpoint/2010/main" val="2628338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D23FF-5B07-7487-361B-81DEF1E7F0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D74C20-41B1-1779-C7E1-743DB0FDE34C}"/>
              </a:ext>
            </a:extLst>
          </p:cNvPr>
          <p:cNvSpPr>
            <a:spLocks noGrp="1"/>
          </p:cNvSpPr>
          <p:nvPr>
            <p:ph type="title"/>
          </p:nvPr>
        </p:nvSpPr>
        <p:spPr/>
        <p:txBody>
          <a:bodyPr/>
          <a:lstStyle/>
          <a:p>
            <a:r>
              <a:rPr lang="en-AU" dirty="0"/>
              <a:t>Add Controller Class Attributes</a:t>
            </a:r>
          </a:p>
        </p:txBody>
      </p:sp>
      <p:sp>
        <p:nvSpPr>
          <p:cNvPr id="3" name="Content Placeholder 2">
            <a:extLst>
              <a:ext uri="{FF2B5EF4-FFF2-40B4-BE49-F238E27FC236}">
                <a16:creationId xmlns:a16="http://schemas.microsoft.com/office/drawing/2014/main" id="{F17B0C28-707C-22FC-8646-0D0488285642}"/>
              </a:ext>
            </a:extLst>
          </p:cNvPr>
          <p:cNvSpPr>
            <a:spLocks noGrp="1"/>
          </p:cNvSpPr>
          <p:nvPr>
            <p:ph idx="1"/>
          </p:nvPr>
        </p:nvSpPr>
        <p:spPr/>
        <p:txBody>
          <a:bodyPr>
            <a:noAutofit/>
          </a:bodyPr>
          <a:lstStyle/>
          <a:p>
            <a:pPr marL="0"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Class Controller:</a:t>
            </a:r>
          </a:p>
          <a:p>
            <a:pPr marL="457200" lvl="1" indent="0">
              <a:lnSpc>
                <a:spcPct val="100000"/>
              </a:lnSpc>
              <a:spcBef>
                <a:spcPts val="0"/>
              </a:spcBef>
              <a:buNone/>
            </a:pPr>
            <a:r>
              <a:rPr lang="en-AU" dirty="0">
                <a:latin typeface="Consolas" panose="020B0609020204030204" pitchFamily="49" charset="0"/>
                <a:ea typeface="Cascadia Mono SemiLight" panose="020B0609020000020004" pitchFamily="49" charset="0"/>
                <a:cs typeface="Cascadia Mono SemiLight" panose="020B0609020000020004" pitchFamily="49" charset="0"/>
              </a:rPr>
              <a:t>def __</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init</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__(</a:t>
            </a:r>
          </a:p>
          <a:p>
            <a:pPr marL="457200" lvl="1" indent="0">
              <a:lnSpc>
                <a:spcPct val="100000"/>
              </a:lnSpc>
              <a:spcBef>
                <a:spcPts val="0"/>
              </a:spcBef>
              <a:buNone/>
            </a:pPr>
            <a:r>
              <a:rPr lang="en-AU" dirty="0">
                <a:latin typeface="Consolas" panose="020B0609020204030204" pitchFamily="49" charset="0"/>
                <a:ea typeface="Cascadia Mono SemiLight" panose="020B0609020000020004" pitchFamily="49" charset="0"/>
                <a:cs typeface="Cascadia Mono SemiLight" panose="020B0609020000020004" pitchFamily="49" charset="0"/>
              </a:rPr>
              <a:t>self,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ped_red</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ped_green</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car_red</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car_amber</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car_green</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button, buzzer, debug):</a:t>
            </a: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a:t>
            </a:r>
          </a:p>
          <a:p>
            <a:pPr marL="914400" lvl="2" indent="0">
              <a:lnSpc>
                <a:spcPct val="100000"/>
              </a:lnSpc>
              <a:spcBef>
                <a:spcPts val="0"/>
              </a:spcBef>
              <a:buNone/>
            </a:pPr>
            <a:r>
              <a:rPr lang="en-US" sz="2400" dirty="0" err="1">
                <a:solidFill>
                  <a:srgbClr val="FF0000"/>
                </a:solidFill>
                <a:latin typeface="Consolas" panose="020B0609020204030204" pitchFamily="49" charset="0"/>
                <a:ea typeface="Cascadia Mono SemiLight" panose="020B0609020000020004" pitchFamily="49" charset="0"/>
                <a:cs typeface="Cascadia Mono SemiLight" panose="020B0609020000020004" pitchFamily="49" charset="0"/>
              </a:rPr>
              <a:t>self.state</a:t>
            </a:r>
            <a:r>
              <a:rPr lang="en-US" sz="2400" dirty="0">
                <a:solidFill>
                  <a:srgbClr val="FF0000"/>
                </a:solidFill>
                <a:latin typeface="Consolas" panose="020B0609020204030204" pitchFamily="49" charset="0"/>
                <a:ea typeface="Cascadia Mono SemiLight" panose="020B0609020000020004" pitchFamily="49" charset="0"/>
                <a:cs typeface="Cascadia Mono SemiLight" panose="020B0609020000020004" pitchFamily="49" charset="0"/>
              </a:rPr>
              <a:t> = "IDLE"</a:t>
            </a:r>
          </a:p>
          <a:p>
            <a:pPr marL="914400" lvl="2" indent="0">
              <a:lnSpc>
                <a:spcPct val="100000"/>
              </a:lnSpc>
              <a:spcBef>
                <a:spcPts val="0"/>
              </a:spcBef>
              <a:buNone/>
            </a:pPr>
            <a:r>
              <a:rPr lang="en-US" sz="2400" dirty="0" err="1">
                <a:solidFill>
                  <a:srgbClr val="FF0000"/>
                </a:solidFill>
                <a:latin typeface="Consolas" panose="020B0609020204030204" pitchFamily="49" charset="0"/>
                <a:ea typeface="Cascadia Mono SemiLight" panose="020B0609020000020004" pitchFamily="49" charset="0"/>
                <a:cs typeface="Cascadia Mono SemiLight" panose="020B0609020000020004" pitchFamily="49" charset="0"/>
              </a:rPr>
              <a:t>self.last_state_change</a:t>
            </a:r>
            <a:r>
              <a:rPr lang="en-US" sz="2400" dirty="0">
                <a:solidFill>
                  <a:srgbClr val="FF0000"/>
                </a:solidFill>
                <a:latin typeface="Consolas" panose="020B0609020204030204" pitchFamily="49" charset="0"/>
                <a:ea typeface="Cascadia Mono SemiLight" panose="020B0609020000020004" pitchFamily="49" charset="0"/>
                <a:cs typeface="Cascadia Mono SemiLight" panose="020B0609020000020004" pitchFamily="49" charset="0"/>
              </a:rPr>
              <a:t> = time()</a:t>
            </a:r>
            <a:endParaRPr lang="en-AU" sz="2400" dirty="0">
              <a:solidFill>
                <a:srgbClr val="FF0000"/>
              </a:solidFill>
              <a:latin typeface="Consolas" panose="020B0609020204030204" pitchFamily="49" charset="0"/>
              <a:ea typeface="Cascadia Mono SemiLight" panose="020B0609020000020004" pitchFamily="49" charset="0"/>
              <a:cs typeface="Cascadia Mono SemiLight" panose="020B0609020000020004" pitchFamily="49" charset="0"/>
            </a:endParaRPr>
          </a:p>
        </p:txBody>
      </p:sp>
      <p:pic>
        <p:nvPicPr>
          <p:cNvPr id="4" name="Picture 2" descr="388,500+ Pause Symbol Stock Photos, Pictures &amp; Royalty-Free ...">
            <a:extLst>
              <a:ext uri="{FF2B5EF4-FFF2-40B4-BE49-F238E27FC236}">
                <a16:creationId xmlns:a16="http://schemas.microsoft.com/office/drawing/2014/main" id="{BA665B37-CD8C-DE1F-DAB8-ECE86970775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57" y1="51875" x2="42857" y2="51875"/>
                        <a14:foregroundMark x1="58929" y1="49375" x2="58929" y2="49375"/>
                      </a14:backgroundRemoval>
                    </a14:imgEffect>
                  </a14:imgLayer>
                </a14:imgProps>
              </a:ext>
              <a:ext uri="{28A0092B-C50C-407E-A947-70E740481C1C}">
                <a14:useLocalDpi xmlns:a14="http://schemas.microsoft.com/office/drawing/2010/main" val="0"/>
              </a:ext>
            </a:extLst>
          </a:blip>
          <a:srcRect/>
          <a:stretch>
            <a:fillRect/>
          </a:stretch>
        </p:blipFill>
        <p:spPr bwMode="auto">
          <a:xfrm>
            <a:off x="11218172" y="0"/>
            <a:ext cx="973828" cy="92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12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1000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919F8-F584-D23E-4016-4D13E9B0D505}"/>
              </a:ext>
            </a:extLst>
          </p:cNvPr>
          <p:cNvSpPr>
            <a:spLocks noGrp="1"/>
          </p:cNvSpPr>
          <p:nvPr>
            <p:ph type="title"/>
          </p:nvPr>
        </p:nvSpPr>
        <p:spPr/>
        <p:txBody>
          <a:bodyPr/>
          <a:lstStyle/>
          <a:p>
            <a:r>
              <a:rPr lang="en-AU" dirty="0"/>
              <a:t>State Machine</a:t>
            </a:r>
          </a:p>
        </p:txBody>
      </p:sp>
      <p:sp>
        <p:nvSpPr>
          <p:cNvPr id="3" name="Content Placeholder 2">
            <a:extLst>
              <a:ext uri="{FF2B5EF4-FFF2-40B4-BE49-F238E27FC236}">
                <a16:creationId xmlns:a16="http://schemas.microsoft.com/office/drawing/2014/main" id="{19B341AA-469A-5A56-C61A-BB70D3AD57D6}"/>
              </a:ext>
            </a:extLst>
          </p:cNvPr>
          <p:cNvSpPr>
            <a:spLocks noGrp="1"/>
          </p:cNvSpPr>
          <p:nvPr>
            <p:ph idx="1"/>
          </p:nvPr>
        </p:nvSpPr>
        <p:spPr/>
        <p:txBody>
          <a:bodyPr>
            <a:noAutofit/>
          </a:bodyPr>
          <a:lstStyle/>
          <a:p>
            <a:pPr marL="0" indent="0">
              <a:lnSpc>
                <a:spcPct val="100000"/>
              </a:lnSpc>
              <a:spcBef>
                <a:spcPts val="0"/>
              </a:spcBef>
              <a:buNone/>
            </a:pPr>
            <a:r>
              <a:rPr lang="en-AU" sz="2200" dirty="0">
                <a:latin typeface="Consolas" panose="020B0609020204030204" pitchFamily="49" charset="0"/>
              </a:rPr>
              <a:t>def update(self):</a:t>
            </a:r>
          </a:p>
          <a:p>
            <a:pPr marL="457200" lvl="1" indent="0">
              <a:lnSpc>
                <a:spcPct val="100000"/>
              </a:lnSpc>
              <a:spcBef>
                <a:spcPts val="0"/>
              </a:spcBef>
              <a:buNone/>
            </a:pPr>
            <a:r>
              <a:rPr lang="en-AU" sz="2200" dirty="0">
                <a:latin typeface="Consolas" panose="020B0609020204030204" pitchFamily="49" charset="0"/>
              </a:rPr>
              <a:t># State machine logic</a:t>
            </a:r>
          </a:p>
          <a:p>
            <a:pPr marL="457200" lvl="1" indent="0">
              <a:lnSpc>
                <a:spcPct val="100000"/>
              </a:lnSpc>
              <a:spcBef>
                <a:spcPts val="0"/>
              </a:spcBef>
              <a:buNone/>
            </a:pPr>
            <a:r>
              <a:rPr lang="en-AU" sz="2200" dirty="0">
                <a:latin typeface="Consolas" panose="020B0609020204030204" pitchFamily="49" charset="0"/>
              </a:rPr>
              <a:t>if </a:t>
            </a:r>
            <a:r>
              <a:rPr lang="en-AU" sz="2200" dirty="0" err="1">
                <a:latin typeface="Consolas" panose="020B0609020204030204" pitchFamily="49" charset="0"/>
              </a:rPr>
              <a:t>self.state</a:t>
            </a:r>
            <a:r>
              <a:rPr lang="en-AU" sz="2200" dirty="0">
                <a:latin typeface="Consolas" panose="020B0609020204030204" pitchFamily="49" charset="0"/>
              </a:rPr>
              <a:t> == "IDLE":</a:t>
            </a:r>
          </a:p>
          <a:p>
            <a:pPr marL="914400" lvl="2" indent="0">
              <a:lnSpc>
                <a:spcPct val="100000"/>
              </a:lnSpc>
              <a:spcBef>
                <a:spcPts val="0"/>
              </a:spcBef>
              <a:buNone/>
            </a:pPr>
            <a:r>
              <a:rPr lang="en-AU" sz="2200" dirty="0">
                <a:latin typeface="Consolas" panose="020B0609020204030204" pitchFamily="49" charset="0"/>
              </a:rPr>
              <a:t>if self.__</a:t>
            </a:r>
            <a:r>
              <a:rPr lang="en-AU" sz="2200" dirty="0" err="1">
                <a:latin typeface="Consolas" panose="020B0609020204030204" pitchFamily="49" charset="0"/>
              </a:rPr>
              <a:t>Button.button_state</a:t>
            </a:r>
            <a:r>
              <a:rPr lang="en-AU" sz="2200" dirty="0">
                <a:latin typeface="Consolas" panose="020B0609020204030204" pitchFamily="49" charset="0"/>
              </a:rPr>
              <a:t>:</a:t>
            </a:r>
          </a:p>
          <a:p>
            <a:pPr marL="1371600" lvl="3" indent="0">
              <a:lnSpc>
                <a:spcPct val="100000"/>
              </a:lnSpc>
              <a:spcBef>
                <a:spcPts val="0"/>
              </a:spcBef>
              <a:buNone/>
            </a:pPr>
            <a:r>
              <a:rPr lang="en-US" sz="2200" dirty="0">
                <a:latin typeface="Consolas" panose="020B0609020204030204" pitchFamily="49" charset="0"/>
              </a:rPr>
              <a:t>if </a:t>
            </a:r>
            <a:r>
              <a:rPr lang="en-US" sz="2200" dirty="0" err="1">
                <a:latin typeface="Consolas" panose="020B0609020204030204" pitchFamily="49" charset="0"/>
              </a:rPr>
              <a:t>self.__debug</a:t>
            </a:r>
            <a:r>
              <a:rPr lang="en-US" sz="2200" dirty="0">
                <a:latin typeface="Consolas" panose="020B0609020204030204" pitchFamily="49" charset="0"/>
              </a:rPr>
              <a:t>:</a:t>
            </a:r>
          </a:p>
          <a:p>
            <a:pPr marL="1828800" lvl="4" indent="0">
              <a:lnSpc>
                <a:spcPct val="100000"/>
              </a:lnSpc>
              <a:spcBef>
                <a:spcPts val="0"/>
              </a:spcBef>
              <a:buNone/>
            </a:pPr>
            <a:r>
              <a:rPr lang="en-US" sz="2200" dirty="0">
                <a:latin typeface="Consolas" panose="020B0609020204030204" pitchFamily="49" charset="0"/>
              </a:rPr>
              <a:t>print("Pedestrian waiting detected, switching to CHANGE")</a:t>
            </a:r>
            <a:endParaRPr lang="en-AU" sz="2200" dirty="0">
              <a:latin typeface="Consolas" panose="020B0609020204030204" pitchFamily="49" charset="0"/>
            </a:endParaRPr>
          </a:p>
          <a:p>
            <a:pPr marL="1371600" lvl="3" indent="0">
              <a:lnSpc>
                <a:spcPct val="100000"/>
              </a:lnSpc>
              <a:spcBef>
                <a:spcPts val="0"/>
              </a:spcBef>
              <a:buNone/>
            </a:pPr>
            <a:r>
              <a:rPr lang="en-AU" sz="2200" dirty="0" err="1">
                <a:latin typeface="Consolas" panose="020B0609020204030204" pitchFamily="49" charset="0"/>
              </a:rPr>
              <a:t>self.state</a:t>
            </a:r>
            <a:r>
              <a:rPr lang="en-AU" sz="2200" dirty="0">
                <a:latin typeface="Consolas" panose="020B0609020204030204" pitchFamily="49" charset="0"/>
              </a:rPr>
              <a:t> = "CHANGE"</a:t>
            </a:r>
          </a:p>
          <a:p>
            <a:pPr marL="1371600" lvl="3" indent="0">
              <a:lnSpc>
                <a:spcPct val="100000"/>
              </a:lnSpc>
              <a:spcBef>
                <a:spcPts val="0"/>
              </a:spcBef>
              <a:buNone/>
            </a:pPr>
            <a:r>
              <a:rPr lang="en-AU" sz="2200" dirty="0" err="1">
                <a:latin typeface="Consolas" panose="020B0609020204030204" pitchFamily="49" charset="0"/>
              </a:rPr>
              <a:t>self.last_state_change</a:t>
            </a:r>
            <a:r>
              <a:rPr lang="en-AU" sz="2200" dirty="0">
                <a:latin typeface="Consolas" panose="020B0609020204030204" pitchFamily="49" charset="0"/>
              </a:rPr>
              <a:t> = time()</a:t>
            </a:r>
          </a:p>
          <a:p>
            <a:pPr marL="1371600" lvl="3" indent="0">
              <a:lnSpc>
                <a:spcPct val="100000"/>
              </a:lnSpc>
              <a:spcBef>
                <a:spcPts val="0"/>
              </a:spcBef>
              <a:buNone/>
            </a:pPr>
            <a:r>
              <a:rPr lang="en-AU" sz="2200" dirty="0" err="1">
                <a:latin typeface="Consolas" panose="020B0609020204030204" pitchFamily="49" charset="0"/>
              </a:rPr>
              <a:t>self.change</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else:</a:t>
            </a:r>
          </a:p>
          <a:p>
            <a:pPr marL="914400" lvl="2" indent="0">
              <a:lnSpc>
                <a:spcPct val="100000"/>
              </a:lnSpc>
              <a:spcBef>
                <a:spcPts val="0"/>
              </a:spcBef>
              <a:buNone/>
            </a:pPr>
            <a:r>
              <a:rPr lang="en-AU" sz="2200" dirty="0" err="1">
                <a:latin typeface="Consolas" panose="020B0609020204030204" pitchFamily="49" charset="0"/>
              </a:rPr>
              <a:t>self.idle</a:t>
            </a:r>
            <a:r>
              <a:rPr lang="en-AU" sz="2200" dirty="0">
                <a:latin typeface="Consolas" panose="020B0609020204030204" pitchFamily="49" charset="0"/>
              </a:rPr>
              <a:t>()</a:t>
            </a:r>
          </a:p>
        </p:txBody>
      </p:sp>
      <p:pic>
        <p:nvPicPr>
          <p:cNvPr id="4" name="Picture 2" descr="388,500+ Pause Symbol Stock Photos, Pictures &amp; Royalty-Free ...">
            <a:extLst>
              <a:ext uri="{FF2B5EF4-FFF2-40B4-BE49-F238E27FC236}">
                <a16:creationId xmlns:a16="http://schemas.microsoft.com/office/drawing/2014/main" id="{BD7EC64D-2AE7-46C3-5992-080B5C610E8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57" y1="51875" x2="42857" y2="51875"/>
                        <a14:foregroundMark x1="58929" y1="49375" x2="58929" y2="49375"/>
                      </a14:backgroundRemoval>
                    </a14:imgEffect>
                  </a14:imgLayer>
                </a14:imgProps>
              </a:ext>
              <a:ext uri="{28A0092B-C50C-407E-A947-70E740481C1C}">
                <a14:useLocalDpi xmlns:a14="http://schemas.microsoft.com/office/drawing/2010/main" val="0"/>
              </a:ext>
            </a:extLst>
          </a:blip>
          <a:srcRect/>
          <a:stretch>
            <a:fillRect/>
          </a:stretch>
        </p:blipFill>
        <p:spPr bwMode="auto">
          <a:xfrm>
            <a:off x="11218172" y="0"/>
            <a:ext cx="973828" cy="92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83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1000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B1729-A609-AE78-4871-F5E176EF88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B30141-1EAA-FFA5-51E5-1ED2CB0A0A6E}"/>
              </a:ext>
            </a:extLst>
          </p:cNvPr>
          <p:cNvSpPr>
            <a:spLocks noGrp="1"/>
          </p:cNvSpPr>
          <p:nvPr>
            <p:ph type="title"/>
          </p:nvPr>
        </p:nvSpPr>
        <p:spPr/>
        <p:txBody>
          <a:bodyPr/>
          <a:lstStyle/>
          <a:p>
            <a:r>
              <a:rPr lang="en-AU" dirty="0"/>
              <a:t>State Machine , (</a:t>
            </a:r>
            <a:r>
              <a:rPr lang="en-AU" dirty="0" err="1"/>
              <a:t>cont</a:t>
            </a:r>
            <a:r>
              <a:rPr lang="en-AU" dirty="0"/>
              <a:t>)</a:t>
            </a:r>
          </a:p>
        </p:txBody>
      </p:sp>
      <p:sp>
        <p:nvSpPr>
          <p:cNvPr id="3" name="Content Placeholder 2">
            <a:extLst>
              <a:ext uri="{FF2B5EF4-FFF2-40B4-BE49-F238E27FC236}">
                <a16:creationId xmlns:a16="http://schemas.microsoft.com/office/drawing/2014/main" id="{18D51C41-196E-E8CA-E1C5-0F03225BAC58}"/>
              </a:ext>
            </a:extLst>
          </p:cNvPr>
          <p:cNvSpPr>
            <a:spLocks noGrp="1"/>
          </p:cNvSpPr>
          <p:nvPr>
            <p:ph idx="1"/>
          </p:nvPr>
        </p:nvSpPr>
        <p:spPr/>
        <p:txBody>
          <a:bodyPr>
            <a:normAutofit/>
          </a:bodyPr>
          <a:lstStyle/>
          <a:p>
            <a:pPr marL="0" indent="0">
              <a:lnSpc>
                <a:spcPct val="100000"/>
              </a:lnSpc>
              <a:spcBef>
                <a:spcPts val="0"/>
              </a:spcBef>
              <a:buNone/>
            </a:pPr>
            <a:r>
              <a:rPr lang="en-AU" sz="2200" dirty="0">
                <a:latin typeface="Consolas" panose="020B0609020204030204" pitchFamily="49" charset="0"/>
              </a:rPr>
              <a:t>def update(self):</a:t>
            </a:r>
          </a:p>
          <a:p>
            <a:pPr marL="457200" lvl="1" indent="0">
              <a:lnSpc>
                <a:spcPct val="100000"/>
              </a:lnSpc>
              <a:spcBef>
                <a:spcPts val="0"/>
              </a:spcBef>
              <a:buNone/>
            </a:pPr>
            <a:r>
              <a:rPr lang="en-AU" sz="2200" dirty="0">
                <a:latin typeface="Consolas" panose="020B0609020204030204" pitchFamily="49" charset="0"/>
              </a:rPr>
              <a:t>…</a:t>
            </a:r>
          </a:p>
          <a:p>
            <a:pPr marL="457200" lvl="1" indent="0">
              <a:lnSpc>
                <a:spcPct val="100000"/>
              </a:lnSpc>
              <a:spcBef>
                <a:spcPts val="0"/>
              </a:spcBef>
              <a:buNone/>
            </a:pPr>
            <a:r>
              <a:rPr lang="en-AU" sz="2200" dirty="0" err="1">
                <a:latin typeface="Consolas" panose="020B0609020204030204" pitchFamily="49" charset="0"/>
              </a:rPr>
              <a:t>elif</a:t>
            </a:r>
            <a:r>
              <a:rPr lang="en-AU" sz="2200" dirty="0">
                <a:latin typeface="Consolas" panose="020B0609020204030204" pitchFamily="49" charset="0"/>
              </a:rPr>
              <a:t> </a:t>
            </a:r>
            <a:r>
              <a:rPr lang="en-AU" sz="2200" dirty="0" err="1">
                <a:latin typeface="Consolas" panose="020B0609020204030204" pitchFamily="49" charset="0"/>
              </a:rPr>
              <a:t>self.state</a:t>
            </a:r>
            <a:r>
              <a:rPr lang="en-AU" sz="2200" dirty="0">
                <a:latin typeface="Consolas" panose="020B0609020204030204" pitchFamily="49" charset="0"/>
              </a:rPr>
              <a:t> == "CHANGE":</a:t>
            </a:r>
          </a:p>
          <a:p>
            <a:pPr marL="457200" lvl="1" indent="0">
              <a:lnSpc>
                <a:spcPct val="100000"/>
              </a:lnSpc>
              <a:spcBef>
                <a:spcPts val="0"/>
              </a:spcBef>
              <a:buNone/>
            </a:pPr>
            <a:r>
              <a:rPr lang="en-AU" sz="2200" dirty="0">
                <a:latin typeface="Consolas" panose="020B0609020204030204" pitchFamily="49" charset="0"/>
              </a:rPr>
              <a:t># Wait 10 seconds before allowing walk</a:t>
            </a:r>
          </a:p>
          <a:p>
            <a:pPr marL="914400" lvl="2" indent="0">
              <a:lnSpc>
                <a:spcPct val="100000"/>
              </a:lnSpc>
              <a:spcBef>
                <a:spcPts val="0"/>
              </a:spcBef>
              <a:buNone/>
            </a:pPr>
            <a:r>
              <a:rPr lang="en-AU" sz="2200" dirty="0" err="1">
                <a:latin typeface="Consolas" panose="020B0609020204030204" pitchFamily="49" charset="0"/>
              </a:rPr>
              <a:t>self.change</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if time() - </a:t>
            </a:r>
            <a:r>
              <a:rPr lang="en-AU" sz="2200" dirty="0" err="1">
                <a:latin typeface="Consolas" panose="020B0609020204030204" pitchFamily="49" charset="0"/>
              </a:rPr>
              <a:t>self.last_state_change</a:t>
            </a:r>
            <a:r>
              <a:rPr lang="en-AU" sz="2200" dirty="0">
                <a:latin typeface="Consolas" panose="020B0609020204030204" pitchFamily="49" charset="0"/>
              </a:rPr>
              <a:t> &gt; 5:</a:t>
            </a:r>
          </a:p>
          <a:p>
            <a:pPr marL="1371600" lvl="3" indent="0">
              <a:lnSpc>
                <a:spcPct val="100000"/>
              </a:lnSpc>
              <a:spcBef>
                <a:spcPts val="0"/>
              </a:spcBef>
              <a:buNone/>
            </a:pPr>
            <a:r>
              <a:rPr lang="en-AU" sz="2200" dirty="0" err="1">
                <a:latin typeface="Consolas" panose="020B0609020204030204" pitchFamily="49" charset="0"/>
              </a:rPr>
              <a:t>self.state</a:t>
            </a:r>
            <a:r>
              <a:rPr lang="en-AU" sz="2200" dirty="0">
                <a:latin typeface="Consolas" panose="020B0609020204030204" pitchFamily="49" charset="0"/>
              </a:rPr>
              <a:t> = "WALK"</a:t>
            </a:r>
          </a:p>
          <a:p>
            <a:pPr marL="1371600" lvl="3" indent="0">
              <a:lnSpc>
                <a:spcPct val="100000"/>
              </a:lnSpc>
              <a:spcBef>
                <a:spcPts val="0"/>
              </a:spcBef>
              <a:buNone/>
            </a:pPr>
            <a:r>
              <a:rPr lang="en-AU" sz="2200" dirty="0" err="1">
                <a:latin typeface="Consolas" panose="020B0609020204030204" pitchFamily="49" charset="0"/>
              </a:rPr>
              <a:t>self.last_state_change</a:t>
            </a:r>
            <a:r>
              <a:rPr lang="en-AU" sz="2200" dirty="0">
                <a:latin typeface="Consolas" panose="020B0609020204030204" pitchFamily="49" charset="0"/>
              </a:rPr>
              <a:t> = time()</a:t>
            </a:r>
          </a:p>
          <a:p>
            <a:pPr marL="457200" lvl="1" indent="0">
              <a:lnSpc>
                <a:spcPct val="100000"/>
              </a:lnSpc>
              <a:spcBef>
                <a:spcPts val="0"/>
              </a:spcBef>
              <a:buNone/>
            </a:pPr>
            <a:r>
              <a:rPr lang="en-AU" sz="2200" dirty="0" err="1">
                <a:latin typeface="Consolas" panose="020B0609020204030204" pitchFamily="49" charset="0"/>
              </a:rPr>
              <a:t>self.walk</a:t>
            </a:r>
            <a:r>
              <a:rPr lang="en-AU" sz="2200" dirty="0">
                <a:latin typeface="Consolas" panose="020B0609020204030204" pitchFamily="49" charset="0"/>
              </a:rPr>
              <a:t>()</a:t>
            </a:r>
          </a:p>
        </p:txBody>
      </p:sp>
      <p:pic>
        <p:nvPicPr>
          <p:cNvPr id="4" name="Picture 2" descr="388,500+ Pause Symbol Stock Photos, Pictures &amp; Royalty-Free ...">
            <a:extLst>
              <a:ext uri="{FF2B5EF4-FFF2-40B4-BE49-F238E27FC236}">
                <a16:creationId xmlns:a16="http://schemas.microsoft.com/office/drawing/2014/main" id="{50B5C821-28FC-722D-1E07-ACF154C03FF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57" y1="51875" x2="42857" y2="51875"/>
                        <a14:foregroundMark x1="58929" y1="49375" x2="58929" y2="49375"/>
                      </a14:backgroundRemoval>
                    </a14:imgEffect>
                  </a14:imgLayer>
                </a14:imgProps>
              </a:ext>
              <a:ext uri="{28A0092B-C50C-407E-A947-70E740481C1C}">
                <a14:useLocalDpi xmlns:a14="http://schemas.microsoft.com/office/drawing/2010/main" val="0"/>
              </a:ext>
            </a:extLst>
          </a:blip>
          <a:srcRect/>
          <a:stretch>
            <a:fillRect/>
          </a:stretch>
        </p:blipFill>
        <p:spPr bwMode="auto">
          <a:xfrm>
            <a:off x="11218172" y="0"/>
            <a:ext cx="973828" cy="92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60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1000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371</TotalTime>
  <Words>1120</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Consolas</vt:lpstr>
      <vt:lpstr>Office Theme</vt:lpstr>
      <vt:lpstr>PowerPoint Presentation</vt:lpstr>
      <vt:lpstr>Simple Open Loop Control System</vt:lpstr>
      <vt:lpstr>Today</vt:lpstr>
      <vt:lpstr>Open-Loop Control Systems</vt:lpstr>
      <vt:lpstr>Closed-Loop Control Systems</vt:lpstr>
      <vt:lpstr>State Machine</vt:lpstr>
      <vt:lpstr>Add Controller Class Attributes</vt:lpstr>
      <vt:lpstr>State Machine</vt:lpstr>
      <vt:lpstr>State Machine , (cont)</vt:lpstr>
      <vt:lpstr>State Machine , (cont)</vt:lpstr>
      <vt:lpstr>State Machine , (cont)</vt:lpstr>
      <vt:lpstr>State Machine , (cont)</vt:lpstr>
      <vt:lpstr>Implement the Class &amp; system test</vt:lpstr>
      <vt:lpstr>Implement the Class &amp; system test, (cont)</vt:lpstr>
    </vt:vector>
  </TitlesOfParts>
  <Company>NSW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Jones (Ben Jones)</dc:creator>
  <cp:lastModifiedBy>Ben Jones (Ben Jones)</cp:lastModifiedBy>
  <cp:revision>2</cp:revision>
  <dcterms:created xsi:type="dcterms:W3CDTF">2025-06-09T22:31:47Z</dcterms:created>
  <dcterms:modified xsi:type="dcterms:W3CDTF">2025-06-14T07:47:44Z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3dfd7-d93a-4381-a340-2995d8282205_Enabled">
    <vt:lpwstr>true</vt:lpwstr>
  </property>
  <property fmtid="{D5CDD505-2E9C-101B-9397-08002B2CF9AE}" pid="3" name="MSIP_Label_b603dfd7-d93a-4381-a340-2995d8282205_SetDate">
    <vt:lpwstr>2025-06-09T23:07:51Z</vt:lpwstr>
  </property>
  <property fmtid="{D5CDD505-2E9C-101B-9397-08002B2CF9AE}" pid="4" name="MSIP_Label_b603dfd7-d93a-4381-a340-2995d8282205_Method">
    <vt:lpwstr>Standard</vt:lpwstr>
  </property>
  <property fmtid="{D5CDD505-2E9C-101B-9397-08002B2CF9AE}" pid="5" name="MSIP_Label_b603dfd7-d93a-4381-a340-2995d8282205_Name">
    <vt:lpwstr>OFFICIAL</vt:lpwstr>
  </property>
  <property fmtid="{D5CDD505-2E9C-101B-9397-08002B2CF9AE}" pid="6" name="MSIP_Label_b603dfd7-d93a-4381-a340-2995d8282205_SiteId">
    <vt:lpwstr>05a0e69a-418a-47c1-9c25-9387261bf991</vt:lpwstr>
  </property>
  <property fmtid="{D5CDD505-2E9C-101B-9397-08002B2CF9AE}" pid="7" name="MSIP_Label_b603dfd7-d93a-4381-a340-2995d8282205_ActionId">
    <vt:lpwstr>602a9d87-e3b7-4b31-bc10-8b78be0c8437</vt:lpwstr>
  </property>
  <property fmtid="{D5CDD505-2E9C-101B-9397-08002B2CF9AE}" pid="8" name="MSIP_Label_b603dfd7-d93a-4381-a340-2995d8282205_ContentBits">
    <vt:lpwstr>0</vt:lpwstr>
  </property>
  <property fmtid="{D5CDD505-2E9C-101B-9397-08002B2CF9AE}" pid="9" name="MSIP_Label_b603dfd7-d93a-4381-a340-2995d8282205_Tag">
    <vt:lpwstr>10, 3, 0, 1</vt:lpwstr>
  </property>
</Properties>
</file>