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8" r:id="rId6"/>
    <p:sldId id="269" r:id="rId7"/>
    <p:sldId id="273" r:id="rId8"/>
    <p:sldId id="274" r:id="rId9"/>
    <p:sldId id="275" r:id="rId10"/>
    <p:sldId id="281" r:id="rId11"/>
    <p:sldId id="261" r:id="rId12"/>
    <p:sldId id="276" r:id="rId13"/>
    <p:sldId id="265" r:id="rId14"/>
    <p:sldId id="267" r:id="rId15"/>
    <p:sldId id="277" r:id="rId16"/>
    <p:sldId id="278" r:id="rId17"/>
    <p:sldId id="279" r:id="rId18"/>
    <p:sldId id="28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29" dt="2025-06-11T11:26:32.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sldOrd">
      <pc:chgData name="Ben Jones (Ben Jones)" userId="e6e8a0f3-34fe-4d14-b7ab-3a9f1769fff2" providerId="ADAL" clId="{2A4F3FF4-B48F-4BF2-8996-C16EAC4E46EE}" dt="2025-06-11T11:36:27.760" v="1568"/>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mod">
        <pc:chgData name="Ben Jones (Ben Jones)" userId="e6e8a0f3-34fe-4d14-b7ab-3a9f1769fff2" providerId="ADAL" clId="{2A4F3FF4-B48F-4BF2-8996-C16EAC4E46EE}" dt="2025-06-11T11:26:33.048" v="1424" actId="6549"/>
        <pc:sldMkLst>
          <pc:docMk/>
          <pc:sldMk cId="3635014069" sldId="258"/>
        </pc:sldMkLst>
        <pc:spChg chg="mod">
          <ac:chgData name="Ben Jones (Ben Jones)" userId="e6e8a0f3-34fe-4d14-b7ab-3a9f1769fff2" providerId="ADAL" clId="{2A4F3FF4-B48F-4BF2-8996-C16EAC4E46EE}" dt="2025-06-11T11:26:33.048" v="1424" actId="6549"/>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1T11:15:05.445" v="1148" actId="313"/>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1T11:15:05.445" v="1148" actId="313"/>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1T11:16:14.624" v="1186"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1T11:16:14.624" v="1186"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add del mod ord modClrScheme chgLayout">
        <pc:chgData name="Ben Jones (Ben Jones)" userId="e6e8a0f3-34fe-4d14-b7ab-3a9f1769fff2" providerId="ADAL" clId="{2A4F3FF4-B48F-4BF2-8996-C16EAC4E46EE}" dt="2025-06-11T11:28:08.589" v="1559" actId="20577"/>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mod">
          <ac:chgData name="Ben Jones (Ben Jones)" userId="e6e8a0f3-34fe-4d14-b7ab-3a9f1769fff2" providerId="ADAL" clId="{2A4F3FF4-B48F-4BF2-8996-C16EAC4E46EE}" dt="2025-06-11T11:28:08.589" v="1559" actId="20577"/>
          <ac:spMkLst>
            <pc:docMk/>
            <pc:sldMk cId="2546578239" sldId="265"/>
            <ac:spMk id="4" creationId="{E775B479-5750-95E9-CC66-C2F6F8180171}"/>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45:41.355" v="438" actId="6549"/>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45:41.355" v="438" actId="6549"/>
          <ac:spMkLst>
            <pc:docMk/>
            <pc:sldMk cId="2628338777" sldId="266"/>
            <ac:spMk id="6" creationId="{95A9DC49-463E-4EFF-BD3E-E4AEF9DAF757}"/>
          </ac:spMkLst>
        </pc:spChg>
      </pc:sldChg>
      <pc:sldChg chg="modSp add mod ord">
        <pc:chgData name="Ben Jones (Ben Jones)" userId="e6e8a0f3-34fe-4d14-b7ab-3a9f1769fff2" providerId="ADAL" clId="{2A4F3FF4-B48F-4BF2-8996-C16EAC4E46EE}" dt="2025-06-11T11:15:16.891" v="1151" actId="20577"/>
        <pc:sldMkLst>
          <pc:docMk/>
          <pc:sldMk cId="3160910607" sldId="267"/>
        </pc:sldMkLst>
        <pc:spChg chg="mod">
          <ac:chgData name="Ben Jones (Ben Jones)" userId="e6e8a0f3-34fe-4d14-b7ab-3a9f1769fff2" providerId="ADAL" clId="{2A4F3FF4-B48F-4BF2-8996-C16EAC4E46EE}" dt="2025-06-11T11:15:16.891" v="1151" actId="20577"/>
          <ac:spMkLst>
            <pc:docMk/>
            <pc:sldMk cId="3160910607" sldId="267"/>
            <ac:spMk id="3" creationId="{D558FCB4-463D-4004-1C16-76D08CA2C42E}"/>
          </ac:spMkLst>
        </pc:spChg>
      </pc:sldChg>
      <pc:sldChg chg="addSp delSp modSp new mod">
        <pc:chgData name="Ben Jones (Ben Jones)" userId="e6e8a0f3-34fe-4d14-b7ab-3a9f1769fff2" providerId="ADAL" clId="{2A4F3FF4-B48F-4BF2-8996-C16EAC4E46EE}" dt="2025-06-11T11:20:14.627" v="1311" actId="255"/>
        <pc:sldMkLst>
          <pc:docMk/>
          <pc:sldMk cId="4286823996" sldId="268"/>
        </pc:sldMkLst>
        <pc:spChg chg="mod">
          <ac:chgData name="Ben Jones (Ben Jones)" userId="e6e8a0f3-34fe-4d14-b7ab-3a9f1769fff2" providerId="ADAL" clId="{2A4F3FF4-B48F-4BF2-8996-C16EAC4E46EE}" dt="2025-06-11T10:55:15.622" v="546" actId="20577"/>
          <ac:spMkLst>
            <pc:docMk/>
            <pc:sldMk cId="4286823996" sldId="268"/>
            <ac:spMk id="2" creationId="{1014C040-0011-B132-BBB4-963A422BA42C}"/>
          </ac:spMkLst>
        </pc:spChg>
        <pc:spChg chg="mod">
          <ac:chgData name="Ben Jones (Ben Jones)" userId="e6e8a0f3-34fe-4d14-b7ab-3a9f1769fff2" providerId="ADAL" clId="{2A4F3FF4-B48F-4BF2-8996-C16EAC4E46EE}" dt="2025-06-11T11:20:14.627" v="1311" actId="255"/>
          <ac:spMkLst>
            <pc:docMk/>
            <pc:sldMk cId="4286823996" sldId="268"/>
            <ac:spMk id="3" creationId="{10BF6715-B6F1-BE80-23EB-752BDCA181D5}"/>
          </ac:spMkLst>
        </pc:spChg>
        <pc:picChg chg="add del mod">
          <ac:chgData name="Ben Jones (Ben Jones)" userId="e6e8a0f3-34fe-4d14-b7ab-3a9f1769fff2" providerId="ADAL" clId="{2A4F3FF4-B48F-4BF2-8996-C16EAC4E46EE}" dt="2025-06-11T10:59:03.350" v="621" actId="478"/>
          <ac:picMkLst>
            <pc:docMk/>
            <pc:sldMk cId="4286823996" sldId="268"/>
            <ac:picMk id="5" creationId="{510CD770-C3BA-0195-C07D-4D19F85FFDF0}"/>
          </ac:picMkLst>
        </pc:picChg>
      </pc:sldChg>
      <pc:sldChg chg="addSp delSp modSp new add del mod">
        <pc:chgData name="Ben Jones (Ben Jones)" userId="e6e8a0f3-34fe-4d14-b7ab-3a9f1769fff2" providerId="ADAL" clId="{2A4F3FF4-B48F-4BF2-8996-C16EAC4E46EE}" dt="2025-06-11T11:20:27.921" v="1313" actId="255"/>
        <pc:sldMkLst>
          <pc:docMk/>
          <pc:sldMk cId="961451604" sldId="269"/>
        </pc:sldMkLst>
        <pc:spChg chg="mod">
          <ac:chgData name="Ben Jones (Ben Jones)" userId="e6e8a0f3-34fe-4d14-b7ab-3a9f1769fff2" providerId="ADAL" clId="{2A4F3FF4-B48F-4BF2-8996-C16EAC4E46EE}" dt="2025-06-11T10:56:32.766" v="582" actId="20577"/>
          <ac:spMkLst>
            <pc:docMk/>
            <pc:sldMk cId="961451604" sldId="269"/>
            <ac:spMk id="2" creationId="{766F0F0F-94A6-311A-0249-1FFA06520973}"/>
          </ac:spMkLst>
        </pc:spChg>
        <pc:spChg chg="del">
          <ac:chgData name="Ben Jones (Ben Jones)" userId="e6e8a0f3-34fe-4d14-b7ab-3a9f1769fff2" providerId="ADAL" clId="{2A4F3FF4-B48F-4BF2-8996-C16EAC4E46EE}" dt="2025-06-11T10:56:11.119" v="551" actId="22"/>
          <ac:spMkLst>
            <pc:docMk/>
            <pc:sldMk cId="961451604" sldId="269"/>
            <ac:spMk id="3" creationId="{F89D3D5D-3486-3C93-2F62-92637899DEE7}"/>
          </ac:spMkLst>
        </pc:spChg>
        <pc:spChg chg="add mod">
          <ac:chgData name="Ben Jones (Ben Jones)" userId="e6e8a0f3-34fe-4d14-b7ab-3a9f1769fff2" providerId="ADAL" clId="{2A4F3FF4-B48F-4BF2-8996-C16EAC4E46EE}" dt="2025-06-11T11:20:27.921" v="1313" actId="255"/>
          <ac:spMkLst>
            <pc:docMk/>
            <pc:sldMk cId="961451604" sldId="269"/>
            <ac:spMk id="7" creationId="{E75A7C68-4B9E-4E7E-FB13-CB85812E84E8}"/>
          </ac:spMkLst>
        </pc:spChg>
        <pc:picChg chg="add del mod ord">
          <ac:chgData name="Ben Jones (Ben Jones)" userId="e6e8a0f3-34fe-4d14-b7ab-3a9f1769fff2" providerId="ADAL" clId="{2A4F3FF4-B48F-4BF2-8996-C16EAC4E46EE}" dt="2025-06-11T10:59:48.448" v="625" actId="478"/>
          <ac:picMkLst>
            <pc:docMk/>
            <pc:sldMk cId="961451604" sldId="269"/>
            <ac:picMk id="5" creationId="{992099BE-96D3-2DFB-C3AF-19BCFB1F399F}"/>
          </ac:picMkLst>
        </pc:picChg>
      </pc:sldChg>
      <pc:sldChg chg="modSp add del mod">
        <pc:chgData name="Ben Jones (Ben Jones)" userId="e6e8a0f3-34fe-4d14-b7ab-3a9f1769fff2" providerId="ADAL" clId="{2A4F3FF4-B48F-4BF2-8996-C16EAC4E46EE}" dt="2025-06-11T11:07:40.578" v="814" actId="2696"/>
        <pc:sldMkLst>
          <pc:docMk/>
          <pc:sldMk cId="3709361108" sldId="270"/>
        </pc:sldMkLst>
        <pc:spChg chg="mod">
          <ac:chgData name="Ben Jones (Ben Jones)" userId="e6e8a0f3-34fe-4d14-b7ab-3a9f1769fff2" providerId="ADAL" clId="{2A4F3FF4-B48F-4BF2-8996-C16EAC4E46EE}" dt="2025-06-11T10:56:43.849" v="585" actId="20577"/>
          <ac:spMkLst>
            <pc:docMk/>
            <pc:sldMk cId="3709361108" sldId="270"/>
            <ac:spMk id="2" creationId="{52CC0D71-F94D-88FC-2D43-31946726B6EA}"/>
          </ac:spMkLst>
        </pc:spChg>
        <pc:picChg chg="mod">
          <ac:chgData name="Ben Jones (Ben Jones)" userId="e6e8a0f3-34fe-4d14-b7ab-3a9f1769fff2" providerId="ADAL" clId="{2A4F3FF4-B48F-4BF2-8996-C16EAC4E46EE}" dt="2025-06-11T10:57:09.963" v="586" actId="14826"/>
          <ac:picMkLst>
            <pc:docMk/>
            <pc:sldMk cId="3709361108" sldId="270"/>
            <ac:picMk id="5" creationId="{A4D65EA3-E0ED-2FB9-5250-E5383E1F6CF0}"/>
          </ac:picMkLst>
        </pc:picChg>
      </pc:sldChg>
      <pc:sldChg chg="new del">
        <pc:chgData name="Ben Jones (Ben Jones)" userId="e6e8a0f3-34fe-4d14-b7ab-3a9f1769fff2" providerId="ADAL" clId="{2A4F3FF4-B48F-4BF2-8996-C16EAC4E46EE}" dt="2025-06-11T10:57:43.887" v="589" actId="47"/>
        <pc:sldMkLst>
          <pc:docMk/>
          <pc:sldMk cId="1457428599" sldId="271"/>
        </pc:sldMkLst>
      </pc:sldChg>
      <pc:sldChg chg="addSp delSp modSp add del mod">
        <pc:chgData name="Ben Jones (Ben Jones)" userId="e6e8a0f3-34fe-4d14-b7ab-3a9f1769fff2" providerId="ADAL" clId="{2A4F3FF4-B48F-4BF2-8996-C16EAC4E46EE}" dt="2025-06-11T11:07:43.278" v="815" actId="2696"/>
        <pc:sldMkLst>
          <pc:docMk/>
          <pc:sldMk cId="674969106" sldId="272"/>
        </pc:sldMkLst>
        <pc:spChg chg="mod">
          <ac:chgData name="Ben Jones (Ben Jones)" userId="e6e8a0f3-34fe-4d14-b7ab-3a9f1769fff2" providerId="ADAL" clId="{2A4F3FF4-B48F-4BF2-8996-C16EAC4E46EE}" dt="2025-06-11T10:59:00.758" v="620" actId="20577"/>
          <ac:spMkLst>
            <pc:docMk/>
            <pc:sldMk cId="674969106" sldId="272"/>
            <ac:spMk id="2" creationId="{C90DFA8A-BB25-B925-D06B-E88B70F00AB4}"/>
          </ac:spMkLst>
        </pc:spChg>
        <pc:spChg chg="add del mod">
          <ac:chgData name="Ben Jones (Ben Jones)" userId="e6e8a0f3-34fe-4d14-b7ab-3a9f1769fff2" providerId="ADAL" clId="{2A4F3FF4-B48F-4BF2-8996-C16EAC4E46EE}" dt="2025-06-11T10:58:14.209" v="596" actId="478"/>
          <ac:spMkLst>
            <pc:docMk/>
            <pc:sldMk cId="674969106" sldId="272"/>
            <ac:spMk id="4" creationId="{8F2C8D8B-1368-8B3D-CC23-42C455D7A013}"/>
          </ac:spMkLst>
        </pc:spChg>
        <pc:picChg chg="del mod">
          <ac:chgData name="Ben Jones (Ben Jones)" userId="e6e8a0f3-34fe-4d14-b7ab-3a9f1769fff2" providerId="ADAL" clId="{2A4F3FF4-B48F-4BF2-8996-C16EAC4E46EE}" dt="2025-06-11T10:58:03.521" v="592" actId="478"/>
          <ac:picMkLst>
            <pc:docMk/>
            <pc:sldMk cId="674969106" sldId="272"/>
            <ac:picMk id="5" creationId="{6180E19F-02B6-46C5-8DA8-FA26A48C0A2D}"/>
          </ac:picMkLst>
        </pc:picChg>
        <pc:picChg chg="add mod">
          <ac:chgData name="Ben Jones (Ben Jones)" userId="e6e8a0f3-34fe-4d14-b7ab-3a9f1769fff2" providerId="ADAL" clId="{2A4F3FF4-B48F-4BF2-8996-C16EAC4E46EE}" dt="2025-06-11T10:58:10.995" v="595" actId="1076"/>
          <ac:picMkLst>
            <pc:docMk/>
            <pc:sldMk cId="674969106" sldId="272"/>
            <ac:picMk id="7" creationId="{D7D1D85F-172D-A548-9B53-91F1369EB6EE}"/>
          </ac:picMkLst>
        </pc:picChg>
      </pc:sldChg>
      <pc:sldChg chg="modSp new mod">
        <pc:chgData name="Ben Jones (Ben Jones)" userId="e6e8a0f3-34fe-4d14-b7ab-3a9f1769fff2" providerId="ADAL" clId="{2A4F3FF4-B48F-4BF2-8996-C16EAC4E46EE}" dt="2025-06-11T11:20:38.415" v="1315" actId="255"/>
        <pc:sldMkLst>
          <pc:docMk/>
          <pc:sldMk cId="4087278973" sldId="273"/>
        </pc:sldMkLst>
        <pc:spChg chg="mod">
          <ac:chgData name="Ben Jones (Ben Jones)" userId="e6e8a0f3-34fe-4d14-b7ab-3a9f1769fff2" providerId="ADAL" clId="{2A4F3FF4-B48F-4BF2-8996-C16EAC4E46EE}" dt="2025-06-11T11:07:31.779" v="813" actId="20577"/>
          <ac:spMkLst>
            <pc:docMk/>
            <pc:sldMk cId="4087278973" sldId="273"/>
            <ac:spMk id="2" creationId="{3A28FE78-CE9D-05F7-1341-B24BEE8D807C}"/>
          </ac:spMkLst>
        </pc:spChg>
        <pc:spChg chg="mod">
          <ac:chgData name="Ben Jones (Ben Jones)" userId="e6e8a0f3-34fe-4d14-b7ab-3a9f1769fff2" providerId="ADAL" clId="{2A4F3FF4-B48F-4BF2-8996-C16EAC4E46EE}" dt="2025-06-11T11:20:38.415" v="1315" actId="255"/>
          <ac:spMkLst>
            <pc:docMk/>
            <pc:sldMk cId="4087278973" sldId="273"/>
            <ac:spMk id="3" creationId="{F5DB6176-67EB-F1D4-A5F6-3523A9B2DC7E}"/>
          </ac:spMkLst>
        </pc:spChg>
      </pc:sldChg>
      <pc:sldChg chg="modSp new mod">
        <pc:chgData name="Ben Jones (Ben Jones)" userId="e6e8a0f3-34fe-4d14-b7ab-3a9f1769fff2" providerId="ADAL" clId="{2A4F3FF4-B48F-4BF2-8996-C16EAC4E46EE}" dt="2025-06-11T11:25:44.408" v="1420" actId="255"/>
        <pc:sldMkLst>
          <pc:docMk/>
          <pc:sldMk cId="1661584646" sldId="274"/>
        </pc:sldMkLst>
        <pc:spChg chg="mod">
          <ac:chgData name="Ben Jones (Ben Jones)" userId="e6e8a0f3-34fe-4d14-b7ab-3a9f1769fff2" providerId="ADAL" clId="{2A4F3FF4-B48F-4BF2-8996-C16EAC4E46EE}" dt="2025-06-11T11:09:18.246" v="896" actId="20577"/>
          <ac:spMkLst>
            <pc:docMk/>
            <pc:sldMk cId="1661584646" sldId="274"/>
            <ac:spMk id="2" creationId="{6D03F1B1-C58D-62C1-ECB0-134E164A2C7F}"/>
          </ac:spMkLst>
        </pc:spChg>
        <pc:spChg chg="mod">
          <ac:chgData name="Ben Jones (Ben Jones)" userId="e6e8a0f3-34fe-4d14-b7ab-3a9f1769fff2" providerId="ADAL" clId="{2A4F3FF4-B48F-4BF2-8996-C16EAC4E46EE}" dt="2025-06-11T11:25:44.408" v="1420" actId="255"/>
          <ac:spMkLst>
            <pc:docMk/>
            <pc:sldMk cId="1661584646" sldId="274"/>
            <ac:spMk id="3" creationId="{E67D8705-E839-93D0-8DD3-D8B264503D3A}"/>
          </ac:spMkLst>
        </pc:spChg>
      </pc:sldChg>
      <pc:sldChg chg="modSp new mod">
        <pc:chgData name="Ben Jones (Ben Jones)" userId="e6e8a0f3-34fe-4d14-b7ab-3a9f1769fff2" providerId="ADAL" clId="{2A4F3FF4-B48F-4BF2-8996-C16EAC4E46EE}" dt="2025-06-11T11:20:55.141" v="1320" actId="255"/>
        <pc:sldMkLst>
          <pc:docMk/>
          <pc:sldMk cId="3462142984" sldId="275"/>
        </pc:sldMkLst>
        <pc:spChg chg="mod">
          <ac:chgData name="Ben Jones (Ben Jones)" userId="e6e8a0f3-34fe-4d14-b7ab-3a9f1769fff2" providerId="ADAL" clId="{2A4F3FF4-B48F-4BF2-8996-C16EAC4E46EE}" dt="2025-06-11T11:10:15.530" v="938" actId="20577"/>
          <ac:spMkLst>
            <pc:docMk/>
            <pc:sldMk cId="3462142984" sldId="275"/>
            <ac:spMk id="2" creationId="{2B229727-E3FA-AF1A-55BE-F069FFAE1D62}"/>
          </ac:spMkLst>
        </pc:spChg>
        <pc:spChg chg="mod">
          <ac:chgData name="Ben Jones (Ben Jones)" userId="e6e8a0f3-34fe-4d14-b7ab-3a9f1769fff2" providerId="ADAL" clId="{2A4F3FF4-B48F-4BF2-8996-C16EAC4E46EE}" dt="2025-06-11T11:20:55.141" v="1320" actId="255"/>
          <ac:spMkLst>
            <pc:docMk/>
            <pc:sldMk cId="3462142984" sldId="275"/>
            <ac:spMk id="3" creationId="{CE2DE590-1B3C-1373-C116-1BE0B279E63A}"/>
          </ac:spMkLst>
        </pc:spChg>
      </pc:sldChg>
      <pc:sldChg chg="new del">
        <pc:chgData name="Ben Jones (Ben Jones)" userId="e6e8a0f3-34fe-4d14-b7ab-3a9f1769fff2" providerId="ADAL" clId="{2A4F3FF4-B48F-4BF2-8996-C16EAC4E46EE}" dt="2025-06-11T11:14:02.345" v="1023" actId="2696"/>
        <pc:sldMkLst>
          <pc:docMk/>
          <pc:sldMk cId="3498394345" sldId="276"/>
        </pc:sldMkLst>
      </pc:sldChg>
      <pc:sldChg chg="modSp add mod">
        <pc:chgData name="Ben Jones (Ben Jones)" userId="e6e8a0f3-34fe-4d14-b7ab-3a9f1769fff2" providerId="ADAL" clId="{2A4F3FF4-B48F-4BF2-8996-C16EAC4E46EE}" dt="2025-06-11T11:21:04.448" v="1322" actId="255"/>
        <pc:sldMkLst>
          <pc:docMk/>
          <pc:sldMk cId="3722578529" sldId="276"/>
        </pc:sldMkLst>
        <pc:spChg chg="mod">
          <ac:chgData name="Ben Jones (Ben Jones)" userId="e6e8a0f3-34fe-4d14-b7ab-3a9f1769fff2" providerId="ADAL" clId="{2A4F3FF4-B48F-4BF2-8996-C16EAC4E46EE}" dt="2025-06-11T11:14:23.122" v="1052" actId="20577"/>
          <ac:spMkLst>
            <pc:docMk/>
            <pc:sldMk cId="3722578529" sldId="276"/>
            <ac:spMk id="5" creationId="{6EE430AD-A8BB-B396-9CAF-4270103D0FF9}"/>
          </ac:spMkLst>
        </pc:spChg>
        <pc:spChg chg="mod">
          <ac:chgData name="Ben Jones (Ben Jones)" userId="e6e8a0f3-34fe-4d14-b7ab-3a9f1769fff2" providerId="ADAL" clId="{2A4F3FF4-B48F-4BF2-8996-C16EAC4E46EE}" dt="2025-06-11T11:21:04.448" v="1322" actId="255"/>
          <ac:spMkLst>
            <pc:docMk/>
            <pc:sldMk cId="3722578529" sldId="276"/>
            <ac:spMk id="8" creationId="{09AA8B3D-15A9-6B14-EFC7-470CD397637D}"/>
          </ac:spMkLst>
        </pc:spChg>
      </pc:sldChg>
      <pc:sldChg chg="modSp new mod">
        <pc:chgData name="Ben Jones (Ben Jones)" userId="e6e8a0f3-34fe-4d14-b7ab-3a9f1769fff2" providerId="ADAL" clId="{2A4F3FF4-B48F-4BF2-8996-C16EAC4E46EE}" dt="2025-06-11T11:36:27.760" v="1568"/>
        <pc:sldMkLst>
          <pc:docMk/>
          <pc:sldMk cId="1200987726" sldId="277"/>
        </pc:sldMkLst>
        <pc:spChg chg="mod">
          <ac:chgData name="Ben Jones (Ben Jones)" userId="e6e8a0f3-34fe-4d14-b7ab-3a9f1769fff2" providerId="ADAL" clId="{2A4F3FF4-B48F-4BF2-8996-C16EAC4E46EE}" dt="2025-06-11T11:17:33.562" v="1219" actId="20577"/>
          <ac:spMkLst>
            <pc:docMk/>
            <pc:sldMk cId="1200987726" sldId="277"/>
            <ac:spMk id="2" creationId="{44375452-9F4E-B055-718A-F19667AF518D}"/>
          </ac:spMkLst>
        </pc:spChg>
        <pc:spChg chg="mod">
          <ac:chgData name="Ben Jones (Ben Jones)" userId="e6e8a0f3-34fe-4d14-b7ab-3a9f1769fff2" providerId="ADAL" clId="{2A4F3FF4-B48F-4BF2-8996-C16EAC4E46EE}" dt="2025-06-11T11:36:27.760" v="1568"/>
          <ac:spMkLst>
            <pc:docMk/>
            <pc:sldMk cId="1200987726" sldId="277"/>
            <ac:spMk id="3" creationId="{DD04821B-3CDE-B72D-FD94-23B33CD0F272}"/>
          </ac:spMkLst>
        </pc:spChg>
      </pc:sldChg>
      <pc:sldChg chg="modSp new mod">
        <pc:chgData name="Ben Jones (Ben Jones)" userId="e6e8a0f3-34fe-4d14-b7ab-3a9f1769fff2" providerId="ADAL" clId="{2A4F3FF4-B48F-4BF2-8996-C16EAC4E46EE}" dt="2025-06-11T11:21:35.245" v="1330" actId="313"/>
        <pc:sldMkLst>
          <pc:docMk/>
          <pc:sldMk cId="150327059" sldId="278"/>
        </pc:sldMkLst>
        <pc:spChg chg="mod">
          <ac:chgData name="Ben Jones (Ben Jones)" userId="e6e8a0f3-34fe-4d14-b7ab-3a9f1769fff2" providerId="ADAL" clId="{2A4F3FF4-B48F-4BF2-8996-C16EAC4E46EE}" dt="2025-06-11T11:21:35.245" v="1330" actId="313"/>
          <ac:spMkLst>
            <pc:docMk/>
            <pc:sldMk cId="150327059" sldId="278"/>
            <ac:spMk id="2" creationId="{2F9F0260-1F0F-D26A-38E1-A63A8C7DBEC7}"/>
          </ac:spMkLst>
        </pc:spChg>
        <pc:spChg chg="mod">
          <ac:chgData name="Ben Jones (Ben Jones)" userId="e6e8a0f3-34fe-4d14-b7ab-3a9f1769fff2" providerId="ADAL" clId="{2A4F3FF4-B48F-4BF2-8996-C16EAC4E46EE}" dt="2025-06-11T11:21:20.886" v="1326" actId="255"/>
          <ac:spMkLst>
            <pc:docMk/>
            <pc:sldMk cId="150327059" sldId="278"/>
            <ac:spMk id="3" creationId="{76294FBC-8E24-85B4-359B-11942119256F}"/>
          </ac:spMkLst>
        </pc:spChg>
      </pc:sldChg>
      <pc:sldChg chg="modSp add mod">
        <pc:chgData name="Ben Jones (Ben Jones)" userId="e6e8a0f3-34fe-4d14-b7ab-3a9f1769fff2" providerId="ADAL" clId="{2A4F3FF4-B48F-4BF2-8996-C16EAC4E46EE}" dt="2025-06-11T11:22:58.588" v="1351" actId="2711"/>
        <pc:sldMkLst>
          <pc:docMk/>
          <pc:sldMk cId="578616549" sldId="279"/>
        </pc:sldMkLst>
        <pc:spChg chg="mod">
          <ac:chgData name="Ben Jones (Ben Jones)" userId="e6e8a0f3-34fe-4d14-b7ab-3a9f1769fff2" providerId="ADAL" clId="{2A4F3FF4-B48F-4BF2-8996-C16EAC4E46EE}" dt="2025-06-11T11:21:41.570" v="1334" actId="20577"/>
          <ac:spMkLst>
            <pc:docMk/>
            <pc:sldMk cId="578616549" sldId="279"/>
            <ac:spMk id="2" creationId="{F9FE0DCF-3041-CDCF-80AB-ED8FCDC760F2}"/>
          </ac:spMkLst>
        </pc:spChg>
        <pc:spChg chg="mod">
          <ac:chgData name="Ben Jones (Ben Jones)" userId="e6e8a0f3-34fe-4d14-b7ab-3a9f1769fff2" providerId="ADAL" clId="{2A4F3FF4-B48F-4BF2-8996-C16EAC4E46EE}" dt="2025-06-11T11:22:58.588" v="1351" actId="2711"/>
          <ac:spMkLst>
            <pc:docMk/>
            <pc:sldMk cId="578616549" sldId="279"/>
            <ac:spMk id="3" creationId="{80B035CA-EE87-9CA8-8176-1BB1833A59B1}"/>
          </ac:spMkLst>
        </pc:spChg>
      </pc:sldChg>
      <pc:sldChg chg="new del">
        <pc:chgData name="Ben Jones (Ben Jones)" userId="e6e8a0f3-34fe-4d14-b7ab-3a9f1769fff2" providerId="ADAL" clId="{2A4F3FF4-B48F-4BF2-8996-C16EAC4E46EE}" dt="2025-06-11T11:24:08.724" v="1368" actId="2696"/>
        <pc:sldMkLst>
          <pc:docMk/>
          <pc:sldMk cId="907687379" sldId="280"/>
        </pc:sldMkLst>
      </pc:sldChg>
      <pc:sldChg chg="modSp add mod ord">
        <pc:chgData name="Ben Jones (Ben Jones)" userId="e6e8a0f3-34fe-4d14-b7ab-3a9f1769fff2" providerId="ADAL" clId="{2A4F3FF4-B48F-4BF2-8996-C16EAC4E46EE}" dt="2025-06-11T11:25:18.219" v="1410" actId="255"/>
        <pc:sldMkLst>
          <pc:docMk/>
          <pc:sldMk cId="3994203339" sldId="281"/>
        </pc:sldMkLst>
        <pc:spChg chg="mod">
          <ac:chgData name="Ben Jones (Ben Jones)" userId="e6e8a0f3-34fe-4d14-b7ab-3a9f1769fff2" providerId="ADAL" clId="{2A4F3FF4-B48F-4BF2-8996-C16EAC4E46EE}" dt="2025-06-11T11:25:18.219" v="1410" actId="255"/>
          <ac:spMkLst>
            <pc:docMk/>
            <pc:sldMk cId="3994203339" sldId="281"/>
            <ac:spMk id="3" creationId="{3897CBEF-DA10-4BE4-10BD-8C379BAB0426}"/>
          </ac:spMkLst>
        </pc:spChg>
      </pc:sldChg>
      <pc:sldChg chg="modSp add mod">
        <pc:chgData name="Ben Jones (Ben Jones)" userId="e6e8a0f3-34fe-4d14-b7ab-3a9f1769fff2" providerId="ADAL" clId="{2A4F3FF4-B48F-4BF2-8996-C16EAC4E46EE}" dt="2025-06-11T11:25:01.406" v="1405" actId="2711"/>
        <pc:sldMkLst>
          <pc:docMk/>
          <pc:sldMk cId="19356993" sldId="282"/>
        </pc:sldMkLst>
        <pc:spChg chg="mod">
          <ac:chgData name="Ben Jones (Ben Jones)" userId="e6e8a0f3-34fe-4d14-b7ab-3a9f1769fff2" providerId="ADAL" clId="{2A4F3FF4-B48F-4BF2-8996-C16EAC4E46EE}" dt="2025-06-11T11:25:01.406" v="1405" actId="2711"/>
          <ac:spMkLst>
            <pc:docMk/>
            <pc:sldMk cId="19356993" sldId="282"/>
            <ac:spMk id="3" creationId="{54DECC49-34B7-7467-C2E0-D570B7E2F497}"/>
          </ac:spMkLst>
        </pc:spChg>
      </pc:sldChg>
      <pc:sldChg chg="add del">
        <pc:chgData name="Ben Jones (Ben Jones)" userId="e6e8a0f3-34fe-4d14-b7ab-3a9f1769fff2" providerId="ADAL" clId="{2A4F3FF4-B48F-4BF2-8996-C16EAC4E46EE}" dt="2025-06-11T11:23:55.409" v="1366" actId="2696"/>
        <pc:sldMkLst>
          <pc:docMk/>
          <pc:sldMk cId="1498570592" sldId="282"/>
        </pc:sldMkLst>
      </pc:sldChg>
      <pc:sldChg chg="new del">
        <pc:chgData name="Ben Jones (Ben Jones)" userId="e6e8a0f3-34fe-4d14-b7ab-3a9f1769fff2" providerId="ADAL" clId="{2A4F3FF4-B48F-4BF2-8996-C16EAC4E46EE}" dt="2025-06-11T11:36:25.836" v="1565" actId="680"/>
        <pc:sldMkLst>
          <pc:docMk/>
          <pc:sldMk cId="2264546196" sldId="283"/>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2.md#overloading-polymorphis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2</a:t>
            </a:r>
          </a:p>
        </p:txBody>
      </p:sp>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C27E-1D9B-E82B-65D0-6EDF714D7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FE91B-147D-F0A3-A938-5FDE72790A04}"/>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3897CBEF-DA10-4BE4-10BD-8C379BAB0426}"/>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machine import Pin</a:t>
            </a:r>
          </a:p>
          <a:p>
            <a:pPr marL="0" indent="0">
              <a:buNone/>
            </a:pPr>
            <a:r>
              <a:rPr lang="en-US" sz="2400" dirty="0">
                <a:latin typeface="Consolas" panose="020B0609020204030204" pitchFamily="49" charset="0"/>
              </a:rPr>
              <a:t>from time import sleep</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buNone/>
            </a:pPr>
            <a:r>
              <a:rPr lang="en-US" dirty="0" err="1">
                <a:latin typeface="Consolas" panose="020B0609020204030204" pitchFamily="49" charset="0"/>
              </a:rPr>
              <a:t>red_light.toggle</a:t>
            </a:r>
            <a:r>
              <a:rPr lang="en-US" dirty="0">
                <a:latin typeface="Consolas" panose="020B0609020204030204" pitchFamily="49" charset="0"/>
              </a:rPr>
              <a:t>()</a:t>
            </a:r>
          </a:p>
          <a:p>
            <a:pPr marL="457200" lvl="1" indent="0">
              <a:buNone/>
            </a:pPr>
            <a:r>
              <a:rPr lang="en-US" dirty="0">
                <a:latin typeface="Consolas" panose="020B0609020204030204" pitchFamily="49" charset="0"/>
              </a:rPr>
              <a:t>sleep(1)</a:t>
            </a:r>
          </a:p>
        </p:txBody>
      </p:sp>
    </p:spTree>
    <p:extLst>
      <p:ext uri="{BB962C8B-B14F-4D97-AF65-F5344CB8AC3E}">
        <p14:creationId xmlns:p14="http://schemas.microsoft.com/office/powerpoint/2010/main" val="399420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WET v DRY</a:t>
            </a:r>
          </a:p>
        </p:txBody>
      </p:sp>
      <p:sp>
        <p:nvSpPr>
          <p:cNvPr id="8" name="Content Placeholder 7">
            <a:extLst>
              <a:ext uri="{FF2B5EF4-FFF2-40B4-BE49-F238E27FC236}">
                <a16:creationId xmlns:a16="http://schemas.microsoft.com/office/drawing/2014/main" id="{359FE974-4D1E-3967-5B90-8562E74CE499}"/>
              </a:ext>
            </a:extLst>
          </p:cNvPr>
          <p:cNvSpPr>
            <a:spLocks noGrp="1"/>
          </p:cNvSpPr>
          <p:nvPr>
            <p:ph idx="1"/>
          </p:nvPr>
        </p:nvSpPr>
        <p:spPr/>
        <p:txBody>
          <a:bodyPr>
            <a:normAutofit/>
          </a:bodyPr>
          <a:lstStyle/>
          <a:p>
            <a:pPr marL="0" indent="0">
              <a:buNone/>
            </a:pPr>
            <a:r>
              <a:rPr lang="en-US" dirty="0"/>
              <a:t>DRY = “Don’t Repeat Yourself”</a:t>
            </a:r>
          </a:p>
          <a:p>
            <a:pPr marL="0" indent="0">
              <a:buNone/>
            </a:pPr>
            <a:r>
              <a:rPr lang="en-US" dirty="0"/>
              <a:t>WET = “Write Every Thought”</a:t>
            </a:r>
          </a:p>
          <a:p>
            <a:pPr marL="0" indent="0">
              <a:buNone/>
            </a:pPr>
            <a:endParaRPr lang="en-US" dirty="0"/>
          </a:p>
          <a:p>
            <a:pPr marL="0" indent="0">
              <a:buNone/>
            </a:pPr>
            <a:r>
              <a:rPr lang="en-US" dirty="0"/>
              <a:t>What are the issues with this implementation?</a:t>
            </a:r>
          </a:p>
          <a:p>
            <a:pPr marL="0" indent="0">
              <a:buNone/>
            </a:pPr>
            <a:endParaRPr lang="en-AU" dirty="0"/>
          </a:p>
          <a:p>
            <a:pPr marL="0" indent="0">
              <a:buNone/>
            </a:pPr>
            <a:r>
              <a:rPr lang="en-AU" dirty="0"/>
              <a:t>How can the DRY pattern address these issues?</a:t>
            </a:r>
          </a:p>
        </p:txBody>
      </p:sp>
    </p:spTree>
    <p:extLst>
      <p:ext uri="{BB962C8B-B14F-4D97-AF65-F5344CB8AC3E}">
        <p14:creationId xmlns:p14="http://schemas.microsoft.com/office/powerpoint/2010/main" val="353907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DE396-1CD5-2559-F63A-B6A1FBD391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E430AD-A8BB-B396-9CAF-4270103D0FF9}"/>
              </a:ext>
            </a:extLst>
          </p:cNvPr>
          <p:cNvSpPr>
            <a:spLocks noGrp="1"/>
          </p:cNvSpPr>
          <p:nvPr>
            <p:ph type="title"/>
          </p:nvPr>
        </p:nvSpPr>
        <p:spPr/>
        <p:txBody>
          <a:bodyPr/>
          <a:lstStyle/>
          <a:p>
            <a:r>
              <a:rPr lang="en-AU" dirty="0"/>
              <a:t>DRY Implementation</a:t>
            </a:r>
          </a:p>
        </p:txBody>
      </p:sp>
      <p:sp>
        <p:nvSpPr>
          <p:cNvPr id="8" name="Content Placeholder 7">
            <a:extLst>
              <a:ext uri="{FF2B5EF4-FFF2-40B4-BE49-F238E27FC236}">
                <a16:creationId xmlns:a16="http://schemas.microsoft.com/office/drawing/2014/main" id="{09AA8B3D-15A9-6B14-EFC7-470CD397637D}"/>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def toggle(self):</a:t>
            </a:r>
          </a:p>
          <a:p>
            <a:pPr marL="0" indent="0">
              <a:buNone/>
            </a:pPr>
            <a:r>
              <a:rPr lang="en-US" sz="2400" dirty="0">
                <a:latin typeface="Consolas" panose="020B0609020204030204" pitchFamily="49" charset="0"/>
              </a:rPr>
              <a:t># method overriding polymorphism of the parent class</a:t>
            </a:r>
          </a:p>
          <a:p>
            <a:pPr marL="457200" lvl="1" indent="0">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buNone/>
            </a:pPr>
            <a:r>
              <a:rPr lang="en-US" sz="2400" dirty="0" err="1">
                <a:latin typeface="Consolas" panose="020B0609020204030204" pitchFamily="49" charset="0"/>
              </a:rPr>
              <a:t>self.on</a:t>
            </a:r>
            <a:r>
              <a:rPr lang="en-US" sz="2400" dirty="0">
                <a:latin typeface="Consolas" panose="020B0609020204030204" pitchFamily="49" charset="0"/>
              </a:rPr>
              <a:t>()</a:t>
            </a:r>
          </a:p>
          <a:p>
            <a:pPr marL="457200" lvl="1" indent="0">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buNone/>
            </a:pPr>
            <a:r>
              <a:rPr lang="en-US" sz="2400" dirty="0" err="1">
                <a:latin typeface="Consolas" panose="020B0609020204030204" pitchFamily="49" charset="0"/>
              </a:rPr>
              <a:t>self.off</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3722578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r>
              <a:rPr lang="en-US" dirty="0"/>
              <a:t>In Python we use “__” to define an encapsulated attribute, and in Pseudocode, we use the PRIVATE modifier.</a:t>
            </a:r>
          </a:p>
        </p:txBody>
      </p:sp>
    </p:spTree>
    <p:extLst>
      <p:ext uri="{BB962C8B-B14F-4D97-AF65-F5344CB8AC3E}">
        <p14:creationId xmlns:p14="http://schemas.microsoft.com/office/powerpoint/2010/main" val="254657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92500" lnSpcReduction="1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p:txBody>
      </p:sp>
    </p:spTree>
    <p:extLst>
      <p:ext uri="{BB962C8B-B14F-4D97-AF65-F5344CB8AC3E}">
        <p14:creationId xmlns:p14="http://schemas.microsoft.com/office/powerpoint/2010/main" val="316091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452-9F4E-B055-718A-F19667AF518D}"/>
              </a:ext>
            </a:extLst>
          </p:cNvPr>
          <p:cNvSpPr>
            <a:spLocks noGrp="1"/>
          </p:cNvSpPr>
          <p:nvPr>
            <p:ph type="title"/>
          </p:nvPr>
        </p:nvSpPr>
        <p:spPr/>
        <p:txBody>
          <a:bodyPr/>
          <a:lstStyle/>
          <a:p>
            <a:r>
              <a:rPr lang="en-AU" dirty="0"/>
              <a:t>Add a </a:t>
            </a:r>
            <a:r>
              <a:rPr lang="en-AU" dirty="0" err="1"/>
              <a:t>led_light_state</a:t>
            </a:r>
            <a:r>
              <a:rPr lang="en-AU" dirty="0"/>
              <a:t> attribute </a:t>
            </a:r>
          </a:p>
        </p:txBody>
      </p:sp>
      <p:sp>
        <p:nvSpPr>
          <p:cNvPr id="3" name="Content Placeholder 2">
            <a:extLst>
              <a:ext uri="{FF2B5EF4-FFF2-40B4-BE49-F238E27FC236}">
                <a16:creationId xmlns:a16="http://schemas.microsoft.com/office/drawing/2014/main" id="{DD04821B-3CDE-B72D-FD94-23B33CD0F272}"/>
              </a:ext>
            </a:extLst>
          </p:cNvPr>
          <p:cNvSpPr>
            <a:spLocks noGrp="1"/>
          </p:cNvSpPr>
          <p:nvPr>
            <p:ph idx="1"/>
          </p:nvPr>
        </p:nvSpPr>
        <p:spPr/>
        <p:txBody>
          <a:bodyPr>
            <a:normAutofit/>
          </a:bodyPr>
          <a:lstStyle/>
          <a:p>
            <a:pPr marL="0" indent="0">
              <a:buNone/>
            </a:pPr>
            <a:r>
              <a:rPr lang="en-AU" sz="2400" dirty="0">
                <a:latin typeface="Consolas" panose="020B0609020204030204" pitchFamily="49" charset="0"/>
              </a:rPr>
              <a:t>class </a:t>
            </a:r>
            <a:r>
              <a:rPr lang="en-AU" sz="2400" dirty="0" err="1">
                <a:latin typeface="Consolas" panose="020B0609020204030204" pitchFamily="49" charset="0"/>
              </a:rPr>
              <a:t>Led_Light</a:t>
            </a:r>
            <a:r>
              <a:rPr lang="en-AU" sz="2400" dirty="0">
                <a:latin typeface="Consolas" panose="020B0609020204030204" pitchFamily="49" charset="0"/>
              </a:rPr>
              <a:t>(Pin):</a:t>
            </a:r>
          </a:p>
          <a:p>
            <a:pPr marL="0" indent="0">
              <a:buNone/>
            </a:pPr>
            <a:r>
              <a:rPr lang="en-AU" sz="2400" dirty="0">
                <a:latin typeface="Consolas" panose="020B0609020204030204" pitchFamily="49" charset="0"/>
              </a:rPr>
              <a:t># child class inherits the parent 'Pin' class</a:t>
            </a:r>
          </a:p>
          <a:p>
            <a:pPr marL="457200" lvl="1" indent="0">
              <a:buNone/>
            </a:pPr>
            <a:r>
              <a:rPr lang="en-AU" dirty="0">
                <a:latin typeface="Consolas" panose="020B0609020204030204" pitchFamily="49" charset="0"/>
              </a:rPr>
              <a:t>def __</a:t>
            </a:r>
            <a:r>
              <a:rPr lang="en-AU" dirty="0" err="1">
                <a:latin typeface="Consolas" panose="020B0609020204030204" pitchFamily="49" charset="0"/>
              </a:rPr>
              <a:t>init</a:t>
            </a:r>
            <a:r>
              <a:rPr lang="en-AU" dirty="0">
                <a:latin typeface="Consolas" panose="020B0609020204030204" pitchFamily="49" charset="0"/>
              </a:rPr>
              <a:t>__(self, pin, flashing=False, debug=False):</a:t>
            </a:r>
          </a:p>
          <a:p>
            <a:pPr marL="914400" lvl="2" indent="0">
              <a:buNone/>
            </a:pPr>
            <a:r>
              <a:rPr lang="en-AU" sz="2400" dirty="0">
                <a:latin typeface="Consolas" panose="020B0609020204030204" pitchFamily="49" charset="0"/>
              </a:rPr>
              <a:t>super().__</a:t>
            </a:r>
            <a:r>
              <a:rPr lang="en-AU" sz="2400" dirty="0" err="1">
                <a:latin typeface="Consolas" panose="020B0609020204030204" pitchFamily="49" charset="0"/>
              </a:rPr>
              <a:t>init</a:t>
            </a:r>
            <a:r>
              <a:rPr lang="en-AU" sz="2400" dirty="0">
                <a:latin typeface="Consolas" panose="020B0609020204030204" pitchFamily="49" charset="0"/>
              </a:rPr>
              <a:t>__(pin, </a:t>
            </a:r>
            <a:r>
              <a:rPr lang="en-AU" sz="2400" dirty="0" err="1">
                <a:latin typeface="Consolas" panose="020B0609020204030204" pitchFamily="49" charset="0"/>
              </a:rPr>
              <a:t>Pin.OUT</a:t>
            </a:r>
            <a:r>
              <a:rPr lang="en-AU" sz="2400" dirty="0">
                <a:latin typeface="Consolas" panose="020B0609020204030204" pitchFamily="49" charset="0"/>
              </a:rPr>
              <a:t>)</a:t>
            </a:r>
          </a:p>
          <a:p>
            <a:pPr marL="914400" lvl="2" indent="0">
              <a:buNone/>
            </a:pPr>
            <a:r>
              <a:rPr lang="en-AU" sz="2400" dirty="0" err="1">
                <a:solidFill>
                  <a:srgbClr val="FF0000"/>
                </a:solidFill>
                <a:latin typeface="Consolas" panose="020B0609020204030204" pitchFamily="49" charset="0"/>
              </a:rPr>
              <a:t>self.led_light_state</a:t>
            </a:r>
            <a:endParaRPr lang="en-AU" sz="2400" dirty="0">
              <a:solidFill>
                <a:srgbClr val="FF0000"/>
              </a:solidFill>
              <a:latin typeface="Consolas" panose="020B0609020204030204" pitchFamily="49" charset="0"/>
            </a:endParaRPr>
          </a:p>
          <a:p>
            <a:pPr marL="914400" lvl="2" indent="0">
              <a:buNone/>
            </a:pPr>
            <a:r>
              <a:rPr lang="en-AU" sz="2400" dirty="0" err="1">
                <a:latin typeface="Consolas" panose="020B0609020204030204" pitchFamily="49" charset="0"/>
              </a:rPr>
              <a:t>self.__debug</a:t>
            </a:r>
            <a:r>
              <a:rPr lang="en-AU" sz="2400" dirty="0">
                <a:latin typeface="Consolas" panose="020B0609020204030204" pitchFamily="49" charset="0"/>
              </a:rPr>
              <a:t> = debug</a:t>
            </a:r>
          </a:p>
          <a:p>
            <a:pPr marL="914400" lvl="2" indent="0">
              <a:buNone/>
            </a:pPr>
            <a:r>
              <a:rPr lang="en-AU" sz="2400" dirty="0" err="1">
                <a:latin typeface="Consolas" panose="020B0609020204030204" pitchFamily="49" charset="0"/>
              </a:rPr>
              <a:t>self.__pin</a:t>
            </a:r>
            <a:r>
              <a:rPr lang="en-AU" sz="2400" dirty="0">
                <a:latin typeface="Consolas" panose="020B0609020204030204" pitchFamily="49" charset="0"/>
              </a:rPr>
              <a:t> = pin</a:t>
            </a:r>
          </a:p>
          <a:p>
            <a:pPr marL="914400" lvl="2" indent="0">
              <a:buNone/>
            </a:pPr>
            <a:r>
              <a:rPr lang="en-AU" sz="2400" dirty="0" err="1">
                <a:latin typeface="Consolas" panose="020B0609020204030204" pitchFamily="49" charset="0"/>
              </a:rPr>
              <a:t>self.__flashing</a:t>
            </a:r>
            <a:r>
              <a:rPr lang="en-AU" sz="2400" dirty="0">
                <a:latin typeface="Consolas" panose="020B0609020204030204" pitchFamily="49" charset="0"/>
              </a:rPr>
              <a:t> = flashing</a:t>
            </a:r>
          </a:p>
          <a:p>
            <a:pPr marL="914400" lvl="2" indent="0">
              <a:buNone/>
            </a:pPr>
            <a:endParaRPr lang="en-AU" sz="2400" dirty="0">
              <a:latin typeface="Consolas" panose="020B0609020204030204" pitchFamily="49" charset="0"/>
            </a:endParaRPr>
          </a:p>
        </p:txBody>
      </p:sp>
    </p:spTree>
    <p:extLst>
      <p:ext uri="{BB962C8B-B14F-4D97-AF65-F5344CB8AC3E}">
        <p14:creationId xmlns:p14="http://schemas.microsoft.com/office/powerpoint/2010/main" val="120098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0260-1F0F-D26A-38E1-A63A8C7DBEC7}"/>
              </a:ext>
            </a:extLst>
          </p:cNvPr>
          <p:cNvSpPr>
            <a:spLocks noGrp="1"/>
          </p:cNvSpPr>
          <p:nvPr>
            <p:ph type="title"/>
          </p:nvPr>
        </p:nvSpPr>
        <p:spPr/>
        <p:txBody>
          <a:bodyPr/>
          <a:lstStyle/>
          <a:p>
            <a:r>
              <a:rPr lang="en-AU" dirty="0"/>
              <a:t>Create a “getter”</a:t>
            </a:r>
          </a:p>
        </p:txBody>
      </p:sp>
      <p:sp>
        <p:nvSpPr>
          <p:cNvPr id="3" name="Content Placeholder 2">
            <a:extLst>
              <a:ext uri="{FF2B5EF4-FFF2-40B4-BE49-F238E27FC236}">
                <a16:creationId xmlns:a16="http://schemas.microsoft.com/office/drawing/2014/main" id="{76294FBC-8E24-85B4-359B-11942119256F}"/>
              </a:ext>
            </a:extLst>
          </p:cNvPr>
          <p:cNvSpPr>
            <a:spLocks noGrp="1"/>
          </p:cNvSpPr>
          <p:nvPr>
            <p:ph idx="1"/>
          </p:nvPr>
        </p:nvSpPr>
        <p:spPr/>
        <p:txBody>
          <a:bodyPr/>
          <a:lstStyle/>
          <a:p>
            <a:pPr marL="0" indent="0">
              <a:buNone/>
            </a:pPr>
            <a:r>
              <a:rPr lang="en-US" sz="2400" dirty="0">
                <a:latin typeface="Consolas" panose="020B0609020204030204" pitchFamily="49" charset="0"/>
              </a:rPr>
              <a:t>@property</a:t>
            </a:r>
          </a:p>
          <a:p>
            <a:pPr marL="0" indent="0">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a:t>
            </a:r>
          </a:p>
          <a:p>
            <a:pPr marL="457200" lvl="1" indent="0">
              <a:buNone/>
            </a:pPr>
            <a:r>
              <a:rPr lang="en-US" dirty="0">
                <a:latin typeface="Consolas" panose="020B0609020204030204" pitchFamily="49" charset="0"/>
              </a:rPr>
              <a:t># method overloading polymorphism in this class</a:t>
            </a:r>
          </a:p>
          <a:p>
            <a:pPr marL="457200" lvl="1" indent="0">
              <a:buNone/>
            </a:pPr>
            <a:r>
              <a:rPr lang="en-US" dirty="0">
                <a:latin typeface="Consolas" panose="020B0609020204030204" pitchFamily="49" charset="0"/>
              </a:rPr>
              <a:t>return </a:t>
            </a:r>
            <a:r>
              <a:rPr lang="en-US" dirty="0" err="1">
                <a:latin typeface="Consolas" panose="020B0609020204030204" pitchFamily="49" charset="0"/>
              </a:rPr>
              <a:t>self.value</a:t>
            </a:r>
            <a:r>
              <a:rPr lang="en-US" dirty="0">
                <a:latin typeface="Consolas" panose="020B0609020204030204" pitchFamily="49" charset="0"/>
              </a:rPr>
              <a:t>()</a:t>
            </a:r>
          </a:p>
          <a:p>
            <a:pPr marL="0" indent="0">
              <a:buNone/>
            </a:pPr>
            <a:endParaRPr lang="en-AU" dirty="0"/>
          </a:p>
        </p:txBody>
      </p:sp>
    </p:spTree>
    <p:extLst>
      <p:ext uri="{BB962C8B-B14F-4D97-AF65-F5344CB8AC3E}">
        <p14:creationId xmlns:p14="http://schemas.microsoft.com/office/powerpoint/2010/main" val="150327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A9E5E-364E-1050-B382-03232306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E0DCF-3041-CDCF-80AB-ED8FCDC760F2}"/>
              </a:ext>
            </a:extLst>
          </p:cNvPr>
          <p:cNvSpPr>
            <a:spLocks noGrp="1"/>
          </p:cNvSpPr>
          <p:nvPr>
            <p:ph type="title"/>
          </p:nvPr>
        </p:nvSpPr>
        <p:spPr/>
        <p:txBody>
          <a:bodyPr/>
          <a:lstStyle/>
          <a:p>
            <a:r>
              <a:rPr lang="en-AU" dirty="0"/>
              <a:t>Create a “setter”</a:t>
            </a:r>
          </a:p>
        </p:txBody>
      </p:sp>
      <p:sp>
        <p:nvSpPr>
          <p:cNvPr id="3" name="Content Placeholder 2">
            <a:extLst>
              <a:ext uri="{FF2B5EF4-FFF2-40B4-BE49-F238E27FC236}">
                <a16:creationId xmlns:a16="http://schemas.microsoft.com/office/drawing/2014/main" id="{80B035CA-EE87-9CA8-8176-1BB1833A59B1}"/>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@led_light_state.setter</a:t>
            </a:r>
          </a:p>
          <a:p>
            <a:pPr marL="0" indent="0">
              <a:buNone/>
            </a:pPr>
            <a:r>
              <a:rPr lang="en-US" sz="2400" dirty="0">
                <a:latin typeface="Consolas" panose="020B0609020204030204" pitchFamily="49" charset="0"/>
              </a:rPr>
              <a:t>def </a:t>
            </a:r>
            <a:r>
              <a:rPr lang="en-US" sz="2400" dirty="0" err="1">
                <a:latin typeface="Consolas" panose="020B0609020204030204" pitchFamily="49" charset="0"/>
              </a:rPr>
              <a:t>led_light_state</a:t>
            </a:r>
            <a:r>
              <a:rPr lang="en-US" sz="2400" dirty="0">
                <a:latin typeface="Consolas" panose="020B0609020204030204" pitchFamily="49" charset="0"/>
              </a:rPr>
              <a:t>(self, value):</a:t>
            </a:r>
          </a:p>
          <a:p>
            <a:pPr marL="0" indent="0">
              <a:buNone/>
            </a:pPr>
            <a:r>
              <a:rPr lang="en-US" sz="2400" dirty="0">
                <a:latin typeface="Consolas" panose="020B0609020204030204" pitchFamily="49" charset="0"/>
              </a:rPr>
              <a:t># method overloading polymorphism in this class</a:t>
            </a:r>
          </a:p>
          <a:p>
            <a:pPr marL="457200" lvl="1" indent="0">
              <a:buNone/>
            </a:pPr>
            <a:r>
              <a:rPr lang="en-US" dirty="0">
                <a:latin typeface="Consolas" panose="020B0609020204030204" pitchFamily="49" charset="0"/>
              </a:rPr>
              <a:t>if value == 1:</a:t>
            </a:r>
          </a:p>
          <a:p>
            <a:pPr marL="914400" lvl="2" indent="0">
              <a:buNone/>
            </a:pPr>
            <a:r>
              <a:rPr lang="en-US" sz="2400" dirty="0" err="1">
                <a:latin typeface="Consolas" panose="020B0609020204030204" pitchFamily="49" charset="0"/>
              </a:rPr>
              <a:t>self.off</a:t>
            </a:r>
            <a:r>
              <a:rPr lang="en-US" sz="2400" dirty="0">
                <a:latin typeface="Consolas" panose="020B0609020204030204" pitchFamily="49" charset="0"/>
              </a:rPr>
              <a:t>()</a:t>
            </a:r>
          </a:p>
          <a:p>
            <a:pPr marL="457200" lvl="1" indent="0">
              <a:buNone/>
            </a:pPr>
            <a:r>
              <a:rPr lang="en-US" dirty="0" err="1">
                <a:latin typeface="Consolas" panose="020B0609020204030204" pitchFamily="49" charset="0"/>
              </a:rPr>
              <a:t>elif</a:t>
            </a:r>
            <a:r>
              <a:rPr lang="en-US" dirty="0">
                <a:latin typeface="Consolas" panose="020B0609020204030204" pitchFamily="49" charset="0"/>
              </a:rPr>
              <a:t> value == 0:</a:t>
            </a:r>
          </a:p>
          <a:p>
            <a:pPr marL="914400" lvl="2" indent="0">
              <a:buNone/>
            </a:pPr>
            <a:r>
              <a:rPr lang="en-US" sz="2400" dirty="0" err="1">
                <a:latin typeface="Consolas" panose="020B0609020204030204" pitchFamily="49" charset="0"/>
              </a:rPr>
              <a:t>self.on</a:t>
            </a:r>
            <a:r>
              <a:rPr lang="en-US" sz="2400" dirty="0">
                <a:latin typeface="Consolas" panose="020B0609020204030204" pitchFamily="49" charset="0"/>
              </a:rPr>
              <a:t>()</a:t>
            </a:r>
            <a:endParaRPr lang="en-AU" sz="2400" dirty="0">
              <a:latin typeface="Consolas" panose="020B0609020204030204" pitchFamily="49" charset="0"/>
            </a:endParaRPr>
          </a:p>
        </p:txBody>
      </p:sp>
    </p:spTree>
    <p:extLst>
      <p:ext uri="{BB962C8B-B14F-4D97-AF65-F5344CB8AC3E}">
        <p14:creationId xmlns:p14="http://schemas.microsoft.com/office/powerpoint/2010/main" val="57861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E979-202B-2D42-7455-5B545CD1D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7F064-F41D-CEB1-040C-5B1179FF8053}"/>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54DECC49-34B7-7467-C2E0-D570B7E2F497}"/>
              </a:ext>
            </a:extLst>
          </p:cNvPr>
          <p:cNvSpPr>
            <a:spLocks noGrp="1"/>
          </p:cNvSpPr>
          <p:nvPr>
            <p:ph idx="1"/>
          </p:nvPr>
        </p:nvSpPr>
        <p:spPr/>
        <p:txBody>
          <a:bodyPr>
            <a:normAutofit fontScale="92500" lnSpcReduction="20000"/>
          </a:bodyPr>
          <a:lstStyle/>
          <a:p>
            <a:pPr marL="0" indent="0">
              <a:buNone/>
            </a:pPr>
            <a:r>
              <a:rPr lang="en-US" sz="2600" dirty="0">
                <a:latin typeface="Consolas" panose="020B0609020204030204" pitchFamily="49" charset="0"/>
              </a:rPr>
              <a:t>from machine import Pin</a:t>
            </a:r>
          </a:p>
          <a:p>
            <a:pPr marL="0" indent="0">
              <a:buNone/>
            </a:pPr>
            <a:r>
              <a:rPr lang="en-US" sz="2600" dirty="0">
                <a:latin typeface="Consolas" panose="020B0609020204030204" pitchFamily="49" charset="0"/>
              </a:rPr>
              <a:t>from time import sleep</a:t>
            </a:r>
          </a:p>
          <a:p>
            <a:pPr marL="0" indent="0">
              <a:buNone/>
            </a:pPr>
            <a:endParaRPr lang="en-US" sz="2600" dirty="0">
              <a:latin typeface="Consolas" panose="020B0609020204030204" pitchFamily="49" charset="0"/>
            </a:endParaRPr>
          </a:p>
          <a:p>
            <a:pPr marL="0" indent="0">
              <a:buNone/>
            </a:pPr>
            <a:r>
              <a:rPr lang="en-US" sz="2600" dirty="0" err="1">
                <a:latin typeface="Consolas" panose="020B0609020204030204" pitchFamily="49" charset="0"/>
              </a:rPr>
              <a:t>red_light</a:t>
            </a:r>
            <a:r>
              <a:rPr lang="en-US" sz="2600" dirty="0">
                <a:latin typeface="Consolas" panose="020B0609020204030204" pitchFamily="49" charset="0"/>
              </a:rPr>
              <a:t> = </a:t>
            </a:r>
            <a:r>
              <a:rPr lang="en-US" sz="2600" dirty="0" err="1">
                <a:latin typeface="Consolas" panose="020B0609020204030204" pitchFamily="49" charset="0"/>
              </a:rPr>
              <a:t>Led_Light</a:t>
            </a:r>
            <a:r>
              <a:rPr lang="en-US" sz="2600" dirty="0">
                <a:latin typeface="Consolas" panose="020B0609020204030204" pitchFamily="49" charset="0"/>
              </a:rPr>
              <a:t>(3)</a:t>
            </a:r>
          </a:p>
          <a:p>
            <a:pPr marL="0" indent="0">
              <a:buNone/>
            </a:pPr>
            <a:br>
              <a:rPr lang="en-US" sz="2600" dirty="0">
                <a:latin typeface="Consolas" panose="020B0609020204030204" pitchFamily="49" charset="0"/>
              </a:rPr>
            </a:br>
            <a:r>
              <a:rPr lang="en-US" sz="2600" dirty="0">
                <a:latin typeface="Consolas" panose="020B0609020204030204" pitchFamily="49" charset="0"/>
              </a:rPr>
              <a:t>while True:</a:t>
            </a:r>
          </a:p>
          <a:p>
            <a:pPr marL="457200" lvl="1" indent="0">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buNone/>
            </a:pPr>
            <a:r>
              <a:rPr lang="en-US" sz="2600" dirty="0" err="1">
                <a:latin typeface="Consolas" panose="020B0609020204030204" pitchFamily="49" charset="0"/>
              </a:rPr>
              <a:t>red_light.led_light_state</a:t>
            </a:r>
            <a:r>
              <a:rPr lang="en-US" sz="2600" dirty="0">
                <a:latin typeface="Consolas" panose="020B0609020204030204" pitchFamily="49" charset="0"/>
              </a:rPr>
              <a:t> = 1</a:t>
            </a:r>
          </a:p>
          <a:p>
            <a:pPr marL="457200" lvl="1" indent="0">
              <a:buNone/>
            </a:pPr>
            <a:r>
              <a:rPr lang="en-US" sz="2600" dirty="0">
                <a:latin typeface="Consolas" panose="020B0609020204030204" pitchFamily="49" charset="0"/>
              </a:rPr>
              <a:t>sleep(0.25)</a:t>
            </a:r>
          </a:p>
          <a:p>
            <a:pPr marL="457200" lvl="1" indent="0">
              <a:buNone/>
            </a:pPr>
            <a:r>
              <a:rPr lang="en-US" sz="2600" dirty="0">
                <a:latin typeface="Consolas" panose="020B0609020204030204" pitchFamily="49" charset="0"/>
              </a:rPr>
              <a:t>print(</a:t>
            </a:r>
            <a:r>
              <a:rPr lang="en-US" sz="2600" dirty="0" err="1">
                <a:latin typeface="Consolas" panose="020B0609020204030204" pitchFamily="49" charset="0"/>
              </a:rPr>
              <a:t>red_light.led_light_state</a:t>
            </a:r>
            <a:r>
              <a:rPr lang="en-US" sz="2600" dirty="0">
                <a:latin typeface="Consolas" panose="020B0609020204030204" pitchFamily="49" charset="0"/>
              </a:rPr>
              <a:t>)</a:t>
            </a:r>
          </a:p>
          <a:p>
            <a:pPr marL="457200" lvl="1" indent="0">
              <a:buNone/>
            </a:pPr>
            <a:r>
              <a:rPr lang="en-US" sz="2600" dirty="0" err="1">
                <a:latin typeface="Consolas" panose="020B0609020204030204" pitchFamily="49" charset="0"/>
              </a:rPr>
              <a:t>red_light.led_light_state</a:t>
            </a:r>
            <a:r>
              <a:rPr lang="en-US" sz="2600" dirty="0">
                <a:latin typeface="Consolas" panose="020B0609020204030204" pitchFamily="49" charset="0"/>
              </a:rPr>
              <a:t> = 0</a:t>
            </a:r>
          </a:p>
          <a:p>
            <a:pPr marL="457200" lvl="1" indent="0">
              <a:buNone/>
            </a:pPr>
            <a:r>
              <a:rPr lang="en-US" sz="2600" dirty="0">
                <a:latin typeface="Consolas" panose="020B0609020204030204" pitchFamily="49" charset="0"/>
              </a:rPr>
              <a:t>sleep(0.25)</a:t>
            </a:r>
          </a:p>
          <a:p>
            <a:pPr marL="0" indent="0">
              <a:buNone/>
            </a:pPr>
            <a:endParaRPr lang="en-AU" dirty="0"/>
          </a:p>
        </p:txBody>
      </p:sp>
    </p:spTree>
    <p:extLst>
      <p:ext uri="{BB962C8B-B14F-4D97-AF65-F5344CB8AC3E}">
        <p14:creationId xmlns:p14="http://schemas.microsoft.com/office/powerpoint/2010/main" val="1935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Overloading Polymorphism</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fontScale="92500" lnSpcReduction="20000"/>
          </a:bodyPr>
          <a:lstStyle/>
          <a:p>
            <a:pPr marL="0" indent="0">
              <a:buNone/>
            </a:pPr>
            <a:r>
              <a:rPr lang="en-US" dirty="0"/>
              <a:t>Overloading occurs when a child (subclass) and/or parent (superclass) have multiple methods with the same name but different parameters (number or type).</a:t>
            </a:r>
          </a:p>
          <a:p>
            <a:pPr marL="0" indent="0">
              <a:buNone/>
            </a:pPr>
            <a:br>
              <a:rPr lang="en-US" dirty="0"/>
            </a:br>
            <a:r>
              <a:rPr lang="en-US" dirty="0"/>
              <a:t>When you call the method, depending on the parameters passed, the corresponding method is executed.</a:t>
            </a:r>
          </a:p>
          <a:p>
            <a:pPr marL="0" indent="0">
              <a:buNone/>
            </a:pPr>
            <a:br>
              <a:rPr lang="en-US" dirty="0"/>
            </a:br>
            <a:r>
              <a:rPr lang="en-US" dirty="0"/>
              <a:t>Because Python is dynamically typed, it does not support overloaded polymorphism, as the last definition of a method overwrites any previous ones.</a:t>
            </a:r>
          </a:p>
          <a:p>
            <a:pPr marL="0" indent="0">
              <a:buNone/>
            </a:pPr>
            <a:endParaRPr lang="en-US" dirty="0"/>
          </a:p>
          <a:p>
            <a:pPr marL="0" indent="0">
              <a:buNone/>
            </a:pPr>
            <a:r>
              <a:rPr lang="en-US" dirty="0">
                <a:hlinkClick r:id="rId2"/>
              </a:rPr>
              <a:t>https://github.com/TempeHS/MicroPython_OOP_Pi_Pico_Mini_Project_Source/blob/main/tutorials/Lecture2.md#overloading-polymorphism</a:t>
            </a:r>
            <a:endParaRPr lang="en-US" dirty="0"/>
          </a:p>
          <a:p>
            <a:pPr marL="0" indent="0">
              <a:buNone/>
            </a:pPr>
            <a:endParaRPr lang="en-AU" dirty="0"/>
          </a:p>
        </p:txBody>
      </p:sp>
    </p:spTree>
    <p:extLst>
      <p:ext uri="{BB962C8B-B14F-4D97-AF65-F5344CB8AC3E}">
        <p14:creationId xmlns:p14="http://schemas.microsoft.com/office/powerpoint/2010/main" val="11758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AU" dirty="0"/>
              <a:t>Overriding Polymorphism</a:t>
            </a:r>
          </a:p>
          <a:p>
            <a:r>
              <a:rPr lang="en-AU" dirty="0"/>
              <a:t>DRY</a:t>
            </a:r>
          </a:p>
          <a:p>
            <a:r>
              <a:rPr lang="en-AU" dirty="0"/>
              <a:t>Encapsulation</a:t>
            </a:r>
          </a:p>
          <a:p>
            <a:r>
              <a:rPr lang="en-AU" dirty="0"/>
              <a:t>Setters &amp; Getters</a:t>
            </a:r>
          </a:p>
          <a:p>
            <a:r>
              <a:rPr lang="en-AU" dirty="0"/>
              <a:t>Overloading Polymorphism</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Overriding Polymorphism</a:t>
            </a:r>
          </a:p>
        </p:txBody>
      </p:sp>
      <p:sp>
        <p:nvSpPr>
          <p:cNvPr id="6" name="Content Placeholder 5">
            <a:extLst>
              <a:ext uri="{FF2B5EF4-FFF2-40B4-BE49-F238E27FC236}">
                <a16:creationId xmlns:a16="http://schemas.microsoft.com/office/drawing/2014/main" id="{95A9DC49-463E-4EFF-BD3E-E4AEF9DAF757}"/>
              </a:ext>
            </a:extLst>
          </p:cNvPr>
          <p:cNvSpPr>
            <a:spLocks noGrp="1"/>
          </p:cNvSpPr>
          <p:nvPr>
            <p:ph idx="1"/>
          </p:nvPr>
        </p:nvSpPr>
        <p:spPr/>
        <p:txBody>
          <a:bodyPr>
            <a:normAutofit lnSpcReduction="10000"/>
          </a:bodyPr>
          <a:lstStyle/>
          <a:p>
            <a:pPr marL="0" indent="0">
              <a:buNone/>
            </a:pPr>
            <a:r>
              <a:rPr lang="en-US" dirty="0"/>
              <a:t>Polymorphism Overriding occurs when a child class (subclass) provides a new implementation for a method it inherits from its parent class (superclass).</a:t>
            </a:r>
          </a:p>
          <a:p>
            <a:pPr marL="0" indent="0">
              <a:buNone/>
            </a:pPr>
            <a:br>
              <a:rPr lang="en-US" dirty="0"/>
            </a:br>
            <a:r>
              <a:rPr lang="en-US" dirty="0"/>
              <a:t>The method in the child class has the same name and parameters as the one in the parent class. When the method is called on an object of the child class, Python (or any object-oriented language) uses the child’s version—even if the object is referenced using the parent type.</a:t>
            </a:r>
          </a:p>
          <a:p>
            <a:pPr marL="0" indent="0">
              <a:buNone/>
            </a:pPr>
            <a:endParaRPr lang="en-US" dirty="0"/>
          </a:p>
          <a:p>
            <a:pPr marL="0" indent="0">
              <a:buNone/>
            </a:pPr>
            <a:r>
              <a:rPr lang="en-US" b="1" dirty="0"/>
              <a:t>Run: v05.py </a:t>
            </a:r>
          </a:p>
          <a:p>
            <a:endParaRPr lang="en-AU" dirty="0"/>
          </a:p>
        </p:txBody>
      </p:sp>
    </p:spTree>
    <p:extLst>
      <p:ext uri="{BB962C8B-B14F-4D97-AF65-F5344CB8AC3E}">
        <p14:creationId xmlns:p14="http://schemas.microsoft.com/office/powerpoint/2010/main" val="26283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Led_Light</a:t>
            </a:r>
            <a:r>
              <a:rPr lang="en-AU" dirty="0"/>
              <a:t> Class Attributes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(Pin):</a:t>
            </a:r>
          </a:p>
          <a:p>
            <a:pPr marL="457200" lvl="1" indent="0">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child class inherits the parent 'Pin' class</a:t>
            </a:r>
          </a:p>
          <a:p>
            <a:pPr marL="914400" lvl="2" indent="0">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__(self, pin, flashing=False, debug=False):</a:t>
            </a:r>
          </a:p>
          <a:p>
            <a:pPr marL="1371600" lvl="3" indent="0">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super().__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__(pin,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Pin.OUT</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a:t>
            </a:r>
          </a:p>
          <a:p>
            <a:pPr marL="1371600" lvl="3" indent="0">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a:p>
            <a:pPr marL="1371600" lvl="3" indent="0">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self.__pin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pin</a:t>
            </a:r>
          </a:p>
          <a:p>
            <a:pPr marL="1371600" lvl="3" indent="0">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self.__flashing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flashing</a:t>
            </a:r>
          </a:p>
        </p:txBody>
      </p:sp>
    </p:spTree>
    <p:extLst>
      <p:ext uri="{BB962C8B-B14F-4D97-AF65-F5344CB8AC3E}">
        <p14:creationId xmlns:p14="http://schemas.microsoft.com/office/powerpoint/2010/main" val="4286823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0F0F-94A6-311A-0249-1FFA06520973}"/>
              </a:ext>
            </a:extLst>
          </p:cNvPr>
          <p:cNvSpPr>
            <a:spLocks noGrp="1"/>
          </p:cNvSpPr>
          <p:nvPr>
            <p:ph type="title"/>
          </p:nvPr>
        </p:nvSpPr>
        <p:spPr/>
        <p:txBody>
          <a:bodyPr/>
          <a:lstStyle/>
          <a:p>
            <a:r>
              <a:rPr lang="en-AU" dirty="0"/>
              <a:t>Overriding .on() method</a:t>
            </a:r>
          </a:p>
        </p:txBody>
      </p:sp>
      <p:sp>
        <p:nvSpPr>
          <p:cNvPr id="7" name="Content Placeholder 6">
            <a:extLst>
              <a:ext uri="{FF2B5EF4-FFF2-40B4-BE49-F238E27FC236}">
                <a16:creationId xmlns:a16="http://schemas.microsoft.com/office/drawing/2014/main" id="{E75A7C68-4B9E-4E7E-FB13-CB85812E84E8}"/>
              </a:ext>
            </a:extLst>
          </p:cNvPr>
          <p:cNvSpPr>
            <a:spLocks noGrp="1"/>
          </p:cNvSpPr>
          <p:nvPr>
            <p:ph idx="1"/>
          </p:nvPr>
        </p:nvSpPr>
        <p:spPr/>
        <p:txBody>
          <a:bodyPr/>
          <a:lstStyle/>
          <a:p>
            <a:pPr marL="0" indent="0">
              <a:buNone/>
            </a:pPr>
            <a:r>
              <a:rPr lang="en-US" sz="2400" dirty="0">
                <a:latin typeface="Consolas" panose="020B0609020204030204" pitchFamily="49" charset="0"/>
              </a:rPr>
              <a:t>def on(self):</a:t>
            </a:r>
          </a:p>
          <a:p>
            <a:pPr marL="0" indent="0">
              <a:buNone/>
            </a:pPr>
            <a:r>
              <a:rPr lang="en-US" sz="2400" dirty="0">
                <a:latin typeface="Consolas" panose="020B0609020204030204" pitchFamily="49" charset="0"/>
              </a:rPr>
              <a:t># method overriding polymorphism</a:t>
            </a:r>
          </a:p>
          <a:p>
            <a:pPr marL="457200" lvl="1" indent="0">
              <a:buNone/>
            </a:pPr>
            <a:r>
              <a:rPr lang="en-US" dirty="0" err="1">
                <a:latin typeface="Consolas" panose="020B0609020204030204" pitchFamily="49" charset="0"/>
              </a:rPr>
              <a:t>self.high</a:t>
            </a:r>
            <a:r>
              <a:rPr lang="en-US" dirty="0">
                <a:latin typeface="Consolas" panose="020B0609020204030204" pitchFamily="49" charset="0"/>
              </a:rPr>
              <a:t>()</a:t>
            </a:r>
          </a:p>
          <a:p>
            <a:pPr marL="457200" lvl="1" indent="0">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0" indent="0">
              <a:buNone/>
            </a:pPr>
            <a:endParaRPr lang="en-AU" dirty="0"/>
          </a:p>
        </p:txBody>
      </p:sp>
    </p:spTree>
    <p:extLst>
      <p:ext uri="{BB962C8B-B14F-4D97-AF65-F5344CB8AC3E}">
        <p14:creationId xmlns:p14="http://schemas.microsoft.com/office/powerpoint/2010/main" val="96145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FE78-CE9D-05F7-1341-B24BEE8D807C}"/>
              </a:ext>
            </a:extLst>
          </p:cNvPr>
          <p:cNvSpPr>
            <a:spLocks noGrp="1"/>
          </p:cNvSpPr>
          <p:nvPr>
            <p:ph type="title"/>
          </p:nvPr>
        </p:nvSpPr>
        <p:spPr/>
        <p:txBody>
          <a:bodyPr/>
          <a:lstStyle/>
          <a:p>
            <a:r>
              <a:rPr lang="en-AU" dirty="0"/>
              <a:t>Overriding .off() method</a:t>
            </a:r>
          </a:p>
        </p:txBody>
      </p:sp>
      <p:sp>
        <p:nvSpPr>
          <p:cNvPr id="3" name="Content Placeholder 2">
            <a:extLst>
              <a:ext uri="{FF2B5EF4-FFF2-40B4-BE49-F238E27FC236}">
                <a16:creationId xmlns:a16="http://schemas.microsoft.com/office/drawing/2014/main" id="{F5DB6176-67EB-F1D4-A5F6-3523A9B2DC7E}"/>
              </a:ext>
            </a:extLst>
          </p:cNvPr>
          <p:cNvSpPr>
            <a:spLocks noGrp="1"/>
          </p:cNvSpPr>
          <p:nvPr>
            <p:ph idx="1"/>
          </p:nvPr>
        </p:nvSpPr>
        <p:spPr/>
        <p:txBody>
          <a:bodyPr/>
          <a:lstStyle/>
          <a:p>
            <a:pPr marL="0" indent="0">
              <a:buNone/>
            </a:pPr>
            <a:r>
              <a:rPr lang="en-US" sz="2400" dirty="0">
                <a:latin typeface="Consolas" panose="020B0609020204030204" pitchFamily="49" charset="0"/>
              </a:rPr>
              <a:t>def off(self):</a:t>
            </a:r>
          </a:p>
          <a:p>
            <a:pPr marL="0" indent="0">
              <a:buNone/>
            </a:pPr>
            <a:r>
              <a:rPr lang="en-US" sz="2400" dirty="0">
                <a:latin typeface="Consolas" panose="020B0609020204030204" pitchFamily="49" charset="0"/>
              </a:rPr>
              <a:t># method overriding polymorphism of the parent class</a:t>
            </a:r>
          </a:p>
          <a:p>
            <a:pPr marL="457200" lvl="1" indent="0">
              <a:buNone/>
            </a:pPr>
            <a:r>
              <a:rPr lang="en-US" dirty="0" err="1">
                <a:latin typeface="Consolas" panose="020B0609020204030204" pitchFamily="49" charset="0"/>
              </a:rPr>
              <a:t>self.low</a:t>
            </a:r>
            <a:r>
              <a:rPr lang="en-US" dirty="0">
                <a:latin typeface="Consolas" panose="020B0609020204030204" pitchFamily="49" charset="0"/>
              </a:rPr>
              <a:t>()</a:t>
            </a:r>
          </a:p>
          <a:p>
            <a:pPr marL="457200" lvl="1" indent="0">
              <a:buNone/>
            </a:pPr>
            <a:r>
              <a:rPr lang="en-US" dirty="0">
                <a:latin typeface="Consolas" panose="020B0609020204030204" pitchFamily="49" charset="0"/>
              </a:rPr>
              <a:t>if </a:t>
            </a:r>
            <a:r>
              <a:rPr lang="en-US" dirty="0" err="1">
                <a:latin typeface="Consolas" panose="020B0609020204030204" pitchFamily="49" charset="0"/>
              </a:rPr>
              <a:t>self.__debug</a:t>
            </a:r>
            <a:r>
              <a:rPr lang="en-US" dirty="0">
                <a:latin typeface="Consolas" panose="020B0609020204030204" pitchFamily="49" charset="0"/>
              </a:rPr>
              <a:t>:</a:t>
            </a:r>
          </a:p>
          <a:p>
            <a:pPr marL="914400" lvl="2" indent="0">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4087278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F1B1-C58D-62C1-ECB0-134E164A2C7F}"/>
              </a:ext>
            </a:extLst>
          </p:cNvPr>
          <p:cNvSpPr>
            <a:spLocks noGrp="1"/>
          </p:cNvSpPr>
          <p:nvPr>
            <p:ph type="title"/>
          </p:nvPr>
        </p:nvSpPr>
        <p:spPr/>
        <p:txBody>
          <a:bodyPr/>
          <a:lstStyle/>
          <a:p>
            <a:r>
              <a:rPr lang="en-AU" dirty="0"/>
              <a:t>Instantiate &amp; test </a:t>
            </a:r>
          </a:p>
        </p:txBody>
      </p:sp>
      <p:sp>
        <p:nvSpPr>
          <p:cNvPr id="3" name="Content Placeholder 2">
            <a:extLst>
              <a:ext uri="{FF2B5EF4-FFF2-40B4-BE49-F238E27FC236}">
                <a16:creationId xmlns:a16="http://schemas.microsoft.com/office/drawing/2014/main" id="{E67D8705-E839-93D0-8DD3-D8B264503D3A}"/>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machine import Pin</a:t>
            </a:r>
          </a:p>
          <a:p>
            <a:pPr marL="0" indent="0">
              <a:buNone/>
            </a:pPr>
            <a:r>
              <a:rPr lang="en-US" sz="2400" dirty="0">
                <a:latin typeface="Consolas" panose="020B0609020204030204" pitchFamily="49" charset="0"/>
              </a:rPr>
              <a:t>from time import sleep</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red_light</a:t>
            </a:r>
            <a:r>
              <a:rPr lang="en-US" sz="2400" dirty="0">
                <a:latin typeface="Consolas" panose="020B0609020204030204" pitchFamily="49" charset="0"/>
              </a:rPr>
              <a:t> = </a:t>
            </a:r>
            <a:r>
              <a:rPr lang="en-US" sz="2400" dirty="0" err="1">
                <a:latin typeface="Consolas" panose="020B0609020204030204" pitchFamily="49" charset="0"/>
              </a:rPr>
              <a:t>Led_Light</a:t>
            </a:r>
            <a:r>
              <a:rPr lang="en-US" sz="2400" dirty="0">
                <a:latin typeface="Consolas" panose="020B0609020204030204" pitchFamily="49" charset="0"/>
              </a:rPr>
              <a:t>(3)</a:t>
            </a:r>
          </a:p>
          <a:p>
            <a:pPr marL="0" indent="0">
              <a:buNone/>
            </a:pPr>
            <a:br>
              <a:rPr lang="en-US" sz="2400" dirty="0">
                <a:latin typeface="Consolas" panose="020B0609020204030204" pitchFamily="49" charset="0"/>
              </a:rPr>
            </a:br>
            <a:r>
              <a:rPr lang="en-US" sz="2400" dirty="0">
                <a:latin typeface="Consolas" panose="020B0609020204030204" pitchFamily="49" charset="0"/>
              </a:rPr>
              <a:t>while True:</a:t>
            </a:r>
          </a:p>
          <a:p>
            <a:pPr marL="457200" lvl="1" indent="0">
              <a:buNone/>
            </a:pPr>
            <a:r>
              <a:rPr lang="en-US" dirty="0" err="1">
                <a:latin typeface="Consolas" panose="020B0609020204030204" pitchFamily="49" charset="0"/>
              </a:rPr>
              <a:t>red_light.on</a:t>
            </a:r>
            <a:r>
              <a:rPr lang="en-US" dirty="0">
                <a:latin typeface="Consolas" panose="020B0609020204030204" pitchFamily="49" charset="0"/>
              </a:rPr>
              <a:t>()</a:t>
            </a:r>
          </a:p>
          <a:p>
            <a:pPr marL="457200" lvl="1" indent="0">
              <a:buNone/>
            </a:pPr>
            <a:r>
              <a:rPr lang="en-US" dirty="0">
                <a:latin typeface="Consolas" panose="020B0609020204030204" pitchFamily="49" charset="0"/>
              </a:rPr>
              <a:t>sleep(1)</a:t>
            </a:r>
          </a:p>
          <a:p>
            <a:pPr marL="457200" lvl="1" indent="0">
              <a:buNone/>
            </a:pPr>
            <a:r>
              <a:rPr lang="en-US" dirty="0" err="1">
                <a:latin typeface="Consolas" panose="020B0609020204030204" pitchFamily="49" charset="0"/>
              </a:rPr>
              <a:t>red_light.off</a:t>
            </a:r>
            <a:r>
              <a:rPr lang="en-US" dirty="0">
                <a:latin typeface="Consolas" panose="020B0609020204030204" pitchFamily="49" charset="0"/>
              </a:rPr>
              <a:t>()</a:t>
            </a:r>
          </a:p>
          <a:p>
            <a:pPr marL="457200" lvl="1" indent="0">
              <a:buNone/>
            </a:pPr>
            <a:r>
              <a:rPr lang="en-US" dirty="0">
                <a:latin typeface="Consolas" panose="020B0609020204030204" pitchFamily="49" charset="0"/>
              </a:rPr>
              <a:t>sleep(1)</a:t>
            </a:r>
          </a:p>
          <a:p>
            <a:pPr marL="0" indent="0">
              <a:buNone/>
            </a:pPr>
            <a:endParaRPr lang="en-AU" dirty="0"/>
          </a:p>
        </p:txBody>
      </p:sp>
    </p:spTree>
    <p:extLst>
      <p:ext uri="{BB962C8B-B14F-4D97-AF65-F5344CB8AC3E}">
        <p14:creationId xmlns:p14="http://schemas.microsoft.com/office/powerpoint/2010/main" val="166158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9727-E3FA-AF1A-55BE-F069FFAE1D62}"/>
              </a:ext>
            </a:extLst>
          </p:cNvPr>
          <p:cNvSpPr>
            <a:spLocks noGrp="1"/>
          </p:cNvSpPr>
          <p:nvPr>
            <p:ph type="title"/>
          </p:nvPr>
        </p:nvSpPr>
        <p:spPr/>
        <p:txBody>
          <a:bodyPr/>
          <a:lstStyle/>
          <a:p>
            <a:r>
              <a:rPr lang="en-AU" dirty="0"/>
              <a:t>Overriding .toggle() method</a:t>
            </a:r>
          </a:p>
        </p:txBody>
      </p:sp>
      <p:sp>
        <p:nvSpPr>
          <p:cNvPr id="3" name="Content Placeholder 2">
            <a:extLst>
              <a:ext uri="{FF2B5EF4-FFF2-40B4-BE49-F238E27FC236}">
                <a16:creationId xmlns:a16="http://schemas.microsoft.com/office/drawing/2014/main" id="{CE2DE590-1B3C-1373-C116-1BE0B279E63A}"/>
              </a:ext>
            </a:extLst>
          </p:cNvPr>
          <p:cNvSpPr>
            <a:spLocks noGrp="1"/>
          </p:cNvSpPr>
          <p:nvPr>
            <p:ph idx="1"/>
          </p:nvPr>
        </p:nvSpPr>
        <p:spPr/>
        <p:txBody>
          <a:bodyPr/>
          <a:lstStyle/>
          <a:p>
            <a:pPr marL="0" indent="0">
              <a:buNone/>
            </a:pPr>
            <a:r>
              <a:rPr lang="en-US" sz="2400" dirty="0">
                <a:latin typeface="Consolas" panose="020B0609020204030204" pitchFamily="49" charset="0"/>
              </a:rPr>
              <a:t>def toggle(self):</a:t>
            </a:r>
          </a:p>
          <a:p>
            <a:pPr marL="0" indent="0">
              <a:buNone/>
            </a:pPr>
            <a:r>
              <a:rPr lang="en-US" sz="2400" dirty="0">
                <a:latin typeface="Consolas" panose="020B0609020204030204" pitchFamily="49" charset="0"/>
              </a:rPr>
              <a:t># method overriding polymorphism of the parent class</a:t>
            </a:r>
          </a:p>
          <a:p>
            <a:pPr marL="457200" lvl="1" indent="0">
              <a:buNone/>
            </a:pPr>
            <a:r>
              <a:rPr lang="en-US" dirty="0">
                <a:latin typeface="Consolas" panose="020B0609020204030204" pitchFamily="49" charset="0"/>
              </a:rPr>
              <a:t>if </a:t>
            </a:r>
            <a:r>
              <a:rPr lang="en-US" dirty="0" err="1">
                <a:latin typeface="Consolas" panose="020B0609020204030204" pitchFamily="49" charset="0"/>
              </a:rPr>
              <a:t>self.value</a:t>
            </a:r>
            <a:r>
              <a:rPr lang="en-US" dirty="0">
                <a:latin typeface="Consolas" panose="020B0609020204030204" pitchFamily="49" charset="0"/>
              </a:rPr>
              <a:t>() == 0:</a:t>
            </a:r>
          </a:p>
          <a:p>
            <a:pPr marL="914400" lvl="2" indent="0">
              <a:buNone/>
            </a:pPr>
            <a:r>
              <a:rPr lang="en-US" sz="2400" dirty="0" err="1">
                <a:latin typeface="Consolas" panose="020B0609020204030204" pitchFamily="49" charset="0"/>
              </a:rPr>
              <a:t>self.high</a:t>
            </a:r>
            <a:r>
              <a:rPr lang="en-US" sz="2400" dirty="0">
                <a:latin typeface="Consolas" panose="020B0609020204030204" pitchFamily="49" charset="0"/>
              </a:rPr>
              <a:t>()</a:t>
            </a:r>
          </a:p>
          <a:p>
            <a:pPr marL="914400" lvl="2" indent="0">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high")</a:t>
            </a:r>
          </a:p>
          <a:p>
            <a:pPr marL="457200" lvl="1" indent="0">
              <a:buNone/>
            </a:pPr>
            <a:r>
              <a:rPr lang="en-US" dirty="0" err="1">
                <a:latin typeface="Consolas" panose="020B0609020204030204" pitchFamily="49" charset="0"/>
              </a:rPr>
              <a:t>elif</a:t>
            </a:r>
            <a:r>
              <a:rPr lang="en-US" dirty="0">
                <a:latin typeface="Consolas" panose="020B0609020204030204" pitchFamily="49" charset="0"/>
              </a:rPr>
              <a:t> </a:t>
            </a:r>
            <a:r>
              <a:rPr lang="en-US" dirty="0" err="1">
                <a:latin typeface="Consolas" panose="020B0609020204030204" pitchFamily="49" charset="0"/>
              </a:rPr>
              <a:t>self.value</a:t>
            </a:r>
            <a:r>
              <a:rPr lang="en-US" dirty="0">
                <a:latin typeface="Consolas" panose="020B0609020204030204" pitchFamily="49" charset="0"/>
              </a:rPr>
              <a:t>() == 1:</a:t>
            </a:r>
          </a:p>
          <a:p>
            <a:pPr marL="914400" lvl="2" indent="0">
              <a:buNone/>
            </a:pPr>
            <a:r>
              <a:rPr lang="en-US" sz="2400" dirty="0" err="1">
                <a:latin typeface="Consolas" panose="020B0609020204030204" pitchFamily="49" charset="0"/>
              </a:rPr>
              <a:t>self.low</a:t>
            </a:r>
            <a:r>
              <a:rPr lang="en-US" sz="2400" dirty="0">
                <a:latin typeface="Consolas" panose="020B0609020204030204" pitchFamily="49" charset="0"/>
              </a:rPr>
              <a:t>()</a:t>
            </a:r>
          </a:p>
          <a:p>
            <a:pPr marL="914400" lvl="2" indent="0">
              <a:buNone/>
            </a:pPr>
            <a:r>
              <a:rPr lang="en-US" sz="2400" dirty="0">
                <a:latin typeface="Consolas" panose="020B0609020204030204" pitchFamily="49" charset="0"/>
              </a:rPr>
              <a:t>if </a:t>
            </a:r>
            <a:r>
              <a:rPr lang="en-US" sz="2400" dirty="0" err="1">
                <a:latin typeface="Consolas" panose="020B0609020204030204" pitchFamily="49" charset="0"/>
              </a:rPr>
              <a:t>self.__debug</a:t>
            </a:r>
            <a:r>
              <a:rPr lang="en-US" sz="2400" dirty="0">
                <a:latin typeface="Consolas" panose="020B0609020204030204" pitchFamily="49" charset="0"/>
              </a:rPr>
              <a:t>:</a:t>
            </a:r>
          </a:p>
          <a:p>
            <a:pPr marL="1371600" lvl="3" indent="0">
              <a:buNone/>
            </a:pPr>
            <a:r>
              <a:rPr lang="en-US" sz="2400" dirty="0">
                <a:latin typeface="Consolas" panose="020B0609020204030204" pitchFamily="49" charset="0"/>
              </a:rPr>
              <a:t>print(</a:t>
            </a:r>
            <a:r>
              <a:rPr lang="en-US" sz="2400" dirty="0" err="1">
                <a:latin typeface="Consolas" panose="020B0609020204030204" pitchFamily="49" charset="0"/>
              </a:rPr>
              <a:t>f"LED</a:t>
            </a:r>
            <a:r>
              <a:rPr lang="en-US" sz="2400" dirty="0">
                <a:latin typeface="Consolas" panose="020B0609020204030204" pitchFamily="49" charset="0"/>
              </a:rPr>
              <a:t> connected to Pin {</a:t>
            </a:r>
            <a:r>
              <a:rPr lang="en-US" sz="2400" dirty="0" err="1">
                <a:latin typeface="Consolas" panose="020B0609020204030204" pitchFamily="49" charset="0"/>
              </a:rPr>
              <a:t>self.__pin</a:t>
            </a:r>
            <a:r>
              <a:rPr lang="en-US" sz="2400" dirty="0">
                <a:latin typeface="Consolas" panose="020B0609020204030204" pitchFamily="49" charset="0"/>
              </a:rPr>
              <a:t>} is low")</a:t>
            </a:r>
          </a:p>
          <a:p>
            <a:pPr marL="0" indent="0">
              <a:buNone/>
            </a:pPr>
            <a:endParaRPr lang="en-AU" dirty="0"/>
          </a:p>
        </p:txBody>
      </p:sp>
    </p:spTree>
    <p:extLst>
      <p:ext uri="{BB962C8B-B14F-4D97-AF65-F5344CB8AC3E}">
        <p14:creationId xmlns:p14="http://schemas.microsoft.com/office/powerpoint/2010/main" val="3462142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1070</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Consolas</vt:lpstr>
      <vt:lpstr>Office Theme</vt:lpstr>
      <vt:lpstr>Pi Pico OOP Mini Project</vt:lpstr>
      <vt:lpstr>Simple Open Loop Control System</vt:lpstr>
      <vt:lpstr>Today</vt:lpstr>
      <vt:lpstr>Overriding Polymorphism</vt:lpstr>
      <vt:lpstr>Led_Light Class Attributes</vt:lpstr>
      <vt:lpstr>Overriding .on() method</vt:lpstr>
      <vt:lpstr>Overriding .off() method</vt:lpstr>
      <vt:lpstr>Instantiate &amp; test </vt:lpstr>
      <vt:lpstr>Overriding .toggle() method</vt:lpstr>
      <vt:lpstr>Instantiate &amp; test </vt:lpstr>
      <vt:lpstr>WET v DRY</vt:lpstr>
      <vt:lpstr>DRY Implementation</vt:lpstr>
      <vt:lpstr>Encapsulation</vt:lpstr>
      <vt:lpstr>Setter &amp; Getters</vt:lpstr>
      <vt:lpstr>Add a led_light_state attribute </vt:lpstr>
      <vt:lpstr>Create a “getter”</vt:lpstr>
      <vt:lpstr>Create a “setter”</vt:lpstr>
      <vt:lpstr>Instantiate &amp; test </vt:lpstr>
      <vt:lpstr>Overloading Polymorphism</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2025-06-11T11:36:35Z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