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77" r:id="rId7"/>
    <p:sldId id="279" r:id="rId8"/>
    <p:sldId id="280" r:id="rId9"/>
    <p:sldId id="28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4C6DB-D499-4973-8E04-3A79F73ABFFA}" v="16" dt="2025-06-11T11:42:2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BD9E21F1-1E25-4782-82AF-ACEC0DFA9BD6}"/>
    <pc:docChg chg="modSld">
      <pc:chgData name="Ben Jones (Ben Jones)" userId="e6e8a0f3-34fe-4d14-b7ab-3a9f1769fff2" providerId="ADAL" clId="{BD9E21F1-1E25-4782-82AF-ACEC0DFA9BD6}" dt="2025-06-11T05:54:01.941" v="68" actId="20577"/>
      <pc:docMkLst>
        <pc:docMk/>
      </pc:docMkLst>
      <pc:sldChg chg="modSp mod">
        <pc:chgData name="Ben Jones (Ben Jones)" userId="e6e8a0f3-34fe-4d14-b7ab-3a9f1769fff2" providerId="ADAL" clId="{BD9E21F1-1E25-4782-82AF-ACEC0DFA9BD6}" dt="2025-06-11T05:54:01.941" v="68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BD9E21F1-1E25-4782-82AF-ACEC0DFA9BD6}" dt="2025-06-11T05:54:01.941" v="68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BD9E21F1-1E25-4782-82AF-ACEC0DFA9BD6}" dt="2025-06-11T05:42:40.660" v="37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BD9E21F1-1E25-4782-82AF-ACEC0DFA9BD6}" dt="2025-06-11T05:42:40.660" v="37" actId="20577"/>
          <ac:spMkLst>
            <pc:docMk/>
            <pc:sldMk cId="525501252" sldId="267"/>
            <ac:spMk id="2" creationId="{4E39B84F-40E2-A933-0A0B-26AE4074B21B}"/>
          </ac:spMkLst>
        </pc:spChg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B204C6DB-D499-4973-8E04-3A79F73ABFFA}"/>
    <pc:docChg chg="undo custSel addSld delSld modSld">
      <pc:chgData name="Ben Jones (Ben Jones)" userId="e6e8a0f3-34fe-4d14-b7ab-3a9f1769fff2" providerId="ADAL" clId="{B204C6DB-D499-4973-8E04-3A79F73ABFFA}" dt="2025-06-11T11:57:07.714" v="1048" actId="20577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1T11:41:55.798" v="966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1T11:41:55.798" v="966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1T11:32:24.009" v="303" actId="20577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1T11:32:24.009" v="303" actId="20577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del mod">
        <pc:chgData name="Ben Jones (Ben Jones)" userId="e6e8a0f3-34fe-4d14-b7ab-3a9f1769fff2" providerId="ADAL" clId="{B204C6DB-D499-4973-8E04-3A79F73ABFFA}" dt="2025-06-11T11:38:46.312" v="491" actId="2696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add mod">
        <pc:chgData name="Ben Jones (Ben Jones)" userId="e6e8a0f3-34fe-4d14-b7ab-3a9f1769fff2" providerId="ADAL" clId="{B204C6DB-D499-4973-8E04-3A79F73ABFFA}" dt="2025-06-11T11:33:19.543" v="381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B204C6DB-D499-4973-8E04-3A79F73ABFFA}" dt="2025-06-11T11:31:42.606" v="246" actId="20577"/>
          <ac:spMkLst>
            <pc:docMk/>
            <pc:sldMk cId="549990195" sldId="264"/>
            <ac:spMk id="7" creationId="{A5E19FFB-3D8F-DB03-B38B-27FE43EC06C8}"/>
          </ac:spMkLst>
        </pc:spChg>
        <pc:spChg chg="mod">
          <ac:chgData name="Ben Jones (Ben Jones)" userId="e6e8a0f3-34fe-4d14-b7ab-3a9f1769fff2" providerId="ADAL" clId="{B204C6DB-D499-4973-8E04-3A79F73ABFFA}" dt="2025-06-11T11:33:19.543" v="381" actId="20577"/>
          <ac:spMkLst>
            <pc:docMk/>
            <pc:sldMk cId="549990195" sldId="264"/>
            <ac:spMk id="10" creationId="{400FA594-97CE-8BD3-D0B0-58075BCDEA2F}"/>
          </ac:spMkLst>
        </pc:spChg>
        <pc:picChg chg="add mod">
          <ac:chgData name="Ben Jones (Ben Jones)" userId="e6e8a0f3-34fe-4d14-b7ab-3a9f1769fff2" providerId="ADAL" clId="{B204C6DB-D499-4973-8E04-3A79F73ABFFA}" dt="2025-06-11T11:31:11.458" v="234" actId="1076"/>
          <ac:picMkLst>
            <pc:docMk/>
            <pc:sldMk cId="549990195" sldId="264"/>
            <ac:picMk id="3" creationId="{0A4946D7-D489-5D8A-F199-89C94DED1838}"/>
          </ac:picMkLst>
        </pc:picChg>
        <pc:picChg chg="del">
          <ac:chgData name="Ben Jones (Ben Jones)" userId="e6e8a0f3-34fe-4d14-b7ab-3a9f1769fff2" providerId="ADAL" clId="{B204C6DB-D499-4973-8E04-3A79F73ABFFA}" dt="2025-06-11T11:31:02.006" v="229" actId="478"/>
          <ac:picMkLst>
            <pc:docMk/>
            <pc:sldMk cId="549990195" sldId="264"/>
            <ac:picMk id="5" creationId="{476258C4-15AC-3707-D959-62E0CC627B50}"/>
          </ac:picMkLst>
        </pc:picChg>
      </pc:sldChg>
      <pc:sldChg chg="addSp delSp modSp del mod modClrScheme chgLayout">
        <pc:chgData name="Ben Jones (Ben Jones)" userId="e6e8a0f3-34fe-4d14-b7ab-3a9f1769fff2" providerId="ADAL" clId="{B204C6DB-D499-4973-8E04-3A79F73ABFFA}" dt="2025-06-11T10:49:00.278" v="225" actId="2696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del mod">
        <pc:chgData name="Ben Jones (Ben Jones)" userId="e6e8a0f3-34fe-4d14-b7ab-3a9f1769fff2" providerId="ADAL" clId="{B204C6DB-D499-4973-8E04-3A79F73ABFFA}" dt="2025-06-11T10:49:00.278" v="225" actId="2696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1T11:57:07.714" v="1048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1T11:43:45.421" v="1047" actId="6549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1T11:57:07.714" v="1048" actId="20577"/>
          <ac:spMkLst>
            <pc:docMk/>
            <pc:sldMk cId="525501252" sldId="267"/>
            <ac:spMk id="3" creationId="{55D2AEAE-B87B-B831-1DC0-2D5719D54B21}"/>
          </ac:spMkLst>
        </pc:spChg>
      </pc:sldChg>
      <pc:sldChg chg="new del">
        <pc:chgData name="Ben Jones (Ben Jones)" userId="e6e8a0f3-34fe-4d14-b7ab-3a9f1769fff2" providerId="ADAL" clId="{B204C6DB-D499-4973-8E04-3A79F73ABFFA}" dt="2025-06-11T11:32:16.501" v="300" actId="2696"/>
        <pc:sldMkLst>
          <pc:docMk/>
          <pc:sldMk cId="2169144447" sldId="268"/>
        </pc:sldMkLst>
      </pc:sldChg>
      <pc:sldChg chg="new del">
        <pc:chgData name="Ben Jones (Ben Jones)" userId="e6e8a0f3-34fe-4d14-b7ab-3a9f1769fff2" providerId="ADAL" clId="{B204C6DB-D499-4973-8E04-3A79F73ABFFA}" dt="2025-06-11T11:32:35.840" v="305" actId="2696"/>
        <pc:sldMkLst>
          <pc:docMk/>
          <pc:sldMk cId="2175146618" sldId="268"/>
        </pc:sldMkLst>
      </pc:sldChg>
      <pc:sldChg chg="add del">
        <pc:chgData name="Ben Jones (Ben Jones)" userId="e6e8a0f3-34fe-4d14-b7ab-3a9f1769fff2" providerId="ADAL" clId="{B204C6DB-D499-4973-8E04-3A79F73ABFFA}" dt="2025-06-11T11:33:30.410" v="383"/>
        <pc:sldMkLst>
          <pc:docMk/>
          <pc:sldMk cId="3160910607" sldId="268"/>
        </pc:sldMkLst>
      </pc:sldChg>
      <pc:sldChg chg="new del">
        <pc:chgData name="Ben Jones (Ben Jones)" userId="e6e8a0f3-34fe-4d14-b7ab-3a9f1769fff2" providerId="ADAL" clId="{B204C6DB-D499-4973-8E04-3A79F73ABFFA}" dt="2025-06-11T11:33:44.519" v="385" actId="47"/>
        <pc:sldMkLst>
          <pc:docMk/>
          <pc:sldMk cId="3910445710" sldId="268"/>
        </pc:sldMkLst>
      </pc:sldChg>
      <pc:sldChg chg="modSp add mod">
        <pc:chgData name="Ben Jones (Ben Jones)" userId="e6e8a0f3-34fe-4d14-b7ab-3a9f1769fff2" providerId="ADAL" clId="{B204C6DB-D499-4973-8E04-3A79F73ABFFA}" dt="2025-06-11T11:34:37.806" v="421" actId="255"/>
        <pc:sldMkLst>
          <pc:docMk/>
          <pc:sldMk cId="1200987726" sldId="277"/>
        </pc:sldMkLst>
        <pc:spChg chg="mod">
          <ac:chgData name="Ben Jones (Ben Jones)" userId="e6e8a0f3-34fe-4d14-b7ab-3a9f1769fff2" providerId="ADAL" clId="{B204C6DB-D499-4973-8E04-3A79F73ABFFA}" dt="2025-06-11T11:34:00.734" v="417" actId="20577"/>
          <ac:spMkLst>
            <pc:docMk/>
            <pc:sldMk cId="1200987726" sldId="277"/>
            <ac:spMk id="2" creationId="{44375452-9F4E-B055-718A-F19667AF518D}"/>
          </ac:spMkLst>
        </pc:spChg>
        <pc:spChg chg="mod">
          <ac:chgData name="Ben Jones (Ben Jones)" userId="e6e8a0f3-34fe-4d14-b7ab-3a9f1769fff2" providerId="ADAL" clId="{B204C6DB-D499-4973-8E04-3A79F73ABFFA}" dt="2025-06-11T11:34:37.806" v="421" actId="255"/>
          <ac:spMkLst>
            <pc:docMk/>
            <pc:sldMk cId="1200987726" sldId="277"/>
            <ac:spMk id="3" creationId="{DD04821B-3CDE-B72D-FD94-23B33CD0F272}"/>
          </ac:spMkLst>
        </pc:spChg>
      </pc:sldChg>
      <pc:sldChg chg="new del">
        <pc:chgData name="Ben Jones (Ben Jones)" userId="e6e8a0f3-34fe-4d14-b7ab-3a9f1769fff2" providerId="ADAL" clId="{B204C6DB-D499-4973-8E04-3A79F73ABFFA}" dt="2025-06-11T11:35:40.325" v="424" actId="47"/>
        <pc:sldMkLst>
          <pc:docMk/>
          <pc:sldMk cId="2206813905" sldId="278"/>
        </pc:sldMkLst>
      </pc:sldChg>
      <pc:sldChg chg="modSp add mod">
        <pc:chgData name="Ben Jones (Ben Jones)" userId="e6e8a0f3-34fe-4d14-b7ab-3a9f1769fff2" providerId="ADAL" clId="{B204C6DB-D499-4973-8E04-3A79F73ABFFA}" dt="2025-06-11T11:37:02.757" v="428" actId="207"/>
        <pc:sldMkLst>
          <pc:docMk/>
          <pc:sldMk cId="3677520736" sldId="279"/>
        </pc:sldMkLst>
        <pc:spChg chg="mod">
          <ac:chgData name="Ben Jones (Ben Jones)" userId="e6e8a0f3-34fe-4d14-b7ab-3a9f1769fff2" providerId="ADAL" clId="{B204C6DB-D499-4973-8E04-3A79F73ABFFA}" dt="2025-06-11T11:37:02.757" v="428" actId="207"/>
          <ac:spMkLst>
            <pc:docMk/>
            <pc:sldMk cId="3677520736" sldId="279"/>
            <ac:spMk id="3" creationId="{DD04821B-3CDE-B72D-FD94-23B33CD0F272}"/>
          </ac:spMkLst>
        </pc:spChg>
      </pc:sldChg>
      <pc:sldChg chg="modSp add mod">
        <pc:chgData name="Ben Jones (Ben Jones)" userId="e6e8a0f3-34fe-4d14-b7ab-3a9f1769fff2" providerId="ADAL" clId="{B204C6DB-D499-4973-8E04-3A79F73ABFFA}" dt="2025-06-11T11:38:38.123" v="490" actId="20577"/>
        <pc:sldMkLst>
          <pc:docMk/>
          <pc:sldMk cId="578616549" sldId="280"/>
        </pc:sldMkLst>
        <pc:spChg chg="mod">
          <ac:chgData name="Ben Jones (Ben Jones)" userId="e6e8a0f3-34fe-4d14-b7ab-3a9f1769fff2" providerId="ADAL" clId="{B204C6DB-D499-4973-8E04-3A79F73ABFFA}" dt="2025-06-11T11:38:38.123" v="490" actId="20577"/>
          <ac:spMkLst>
            <pc:docMk/>
            <pc:sldMk cId="578616549" sldId="280"/>
            <ac:spMk id="2" creationId="{F9FE0DCF-3041-CDCF-80AB-ED8FCDC760F2}"/>
          </ac:spMkLst>
        </pc:spChg>
        <pc:spChg chg="mod">
          <ac:chgData name="Ben Jones (Ben Jones)" userId="e6e8a0f3-34fe-4d14-b7ab-3a9f1769fff2" providerId="ADAL" clId="{B204C6DB-D499-4973-8E04-3A79F73ABFFA}" dt="2025-06-11T11:38:10.346" v="441" actId="255"/>
          <ac:spMkLst>
            <pc:docMk/>
            <pc:sldMk cId="578616549" sldId="280"/>
            <ac:spMk id="3" creationId="{80B035CA-EE87-9CA8-8176-1BB1833A59B1}"/>
          </ac:spMkLst>
        </pc:spChg>
      </pc:sldChg>
      <pc:sldChg chg="new del">
        <pc:chgData name="Ben Jones (Ben Jones)" userId="e6e8a0f3-34fe-4d14-b7ab-3a9f1769fff2" providerId="ADAL" clId="{B204C6DB-D499-4973-8E04-3A79F73ABFFA}" dt="2025-06-11T11:42:13.934" v="968" actId="2696"/>
        <pc:sldMkLst>
          <pc:docMk/>
          <pc:sldMk cId="630638452" sldId="281"/>
        </pc:sldMkLst>
      </pc:sldChg>
      <pc:sldChg chg="modSp add mod">
        <pc:chgData name="Ben Jones (Ben Jones)" userId="e6e8a0f3-34fe-4d14-b7ab-3a9f1769fff2" providerId="ADAL" clId="{B204C6DB-D499-4973-8E04-3A79F73ABFFA}" dt="2025-06-11T11:43:30.550" v="1046" actId="255"/>
        <pc:sldMkLst>
          <pc:docMk/>
          <pc:sldMk cId="1316196699" sldId="281"/>
        </pc:sldMkLst>
        <pc:spChg chg="mod">
          <ac:chgData name="Ben Jones (Ben Jones)" userId="e6e8a0f3-34fe-4d14-b7ab-3a9f1769fff2" providerId="ADAL" clId="{B204C6DB-D499-4973-8E04-3A79F73ABFFA}" dt="2025-06-11T11:42:49.704" v="1040" actId="20577"/>
          <ac:spMkLst>
            <pc:docMk/>
            <pc:sldMk cId="1316196699" sldId="281"/>
            <ac:spMk id="2" creationId="{09DFCA04-40AB-1DE0-594C-0D03D162C05F}"/>
          </ac:spMkLst>
        </pc:spChg>
        <pc:spChg chg="mod">
          <ac:chgData name="Ben Jones (Ben Jones)" userId="e6e8a0f3-34fe-4d14-b7ab-3a9f1769fff2" providerId="ADAL" clId="{B204C6DB-D499-4973-8E04-3A79F73ABFFA}" dt="2025-06-11T11:43:30.550" v="1046" actId="255"/>
          <ac:spMkLst>
            <pc:docMk/>
            <pc:sldMk cId="1316196699" sldId="281"/>
            <ac:spMk id="3" creationId="{102FF016-33CC-9E9D-4289-DAEF58DEB8BB}"/>
          </ac:spMkLst>
        </pc:spChg>
      </pc:sldChg>
      <pc:sldChg chg="new del">
        <pc:chgData name="Ben Jones (Ben Jones)" userId="e6e8a0f3-34fe-4d14-b7ab-3a9f1769fff2" providerId="ADAL" clId="{B204C6DB-D499-4973-8E04-3A79F73ABFFA}" dt="2025-06-11T11:42:20.571" v="970" actId="680"/>
        <pc:sldMkLst>
          <pc:docMk/>
          <pc:sldMk cId="2510481312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peHS/MicroPython_OOP_Pi_Pico_Mini_Project_Source/blob/main/tutorials/Lecture3.md#complete-led-light-clas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B84F-40E2-A933-0A0B-26AE4074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</a:t>
            </a:r>
            <a:r>
              <a:rPr lang="en-US" dirty="0"/>
              <a:t>Test the </a:t>
            </a:r>
            <a:r>
              <a:rPr lang="en-US" dirty="0" err="1"/>
              <a:t>Led_Light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AEAE-B87B-B831-1DC0-2D5719D5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https://github.com/TempeHS/MicroPython_OOP_Pi_Pico_Mini_Project_Source/blob/main/tutorials/Lecture3.md#complete-led-light-class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Your unit test should test all methods, where possible, using the </a:t>
            </a:r>
            <a:r>
              <a:rPr lang="en-AU" dirty="0" err="1"/>
              <a:t>self.value</a:t>
            </a:r>
            <a:r>
              <a:rPr lang="en-AU" dirty="0"/>
              <a:t>() method to automate the test if </a:t>
            </a:r>
            <a:r>
              <a:rPr lang="en-AU"/>
              <a:t>possible.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Pause the video, design your unit test, then check your unit tests against my suggested batch of unit tests.</a:t>
            </a:r>
          </a:p>
        </p:txBody>
      </p:sp>
    </p:spTree>
    <p:extLst>
      <p:ext uri="{BB962C8B-B14F-4D97-AF65-F5344CB8AC3E}">
        <p14:creationId xmlns:p14="http://schemas.microsoft.com/office/powerpoint/2010/main" val="52550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Implement a non blocking flash method</a:t>
            </a:r>
          </a:p>
          <a:p>
            <a:r>
              <a:rPr lang="en-US" dirty="0"/>
              <a:t>Complete and Unit Test led light class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86937B-AE08-CEA9-288B-A7E12B6E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Abstraction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1EFF5-5670-D5D5-E8BD-822601FC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Abstraction in Object-Oriented Programming (OOP) is a principle that focuses on exposing only the essential features of an object while hiding the unnecessary details. The primary goal is to offer a simplified, high-level interface for interacting with complex systems, thereby making your code easier to use and understand.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What vs. How: Abstraction tells you what an object does, not how it does it.</a:t>
            </a:r>
          </a:p>
          <a:p>
            <a:pPr marL="0" indent="0">
              <a:buNone/>
            </a:pPr>
            <a:r>
              <a:rPr lang="en-US" dirty="0"/>
              <a:t>- Simplification: It reduces complexity by hiding implementation details.</a:t>
            </a:r>
          </a:p>
          <a:p>
            <a:pPr marL="0" indent="0">
              <a:buNone/>
            </a:pPr>
            <a:r>
              <a:rPr lang="en-US" dirty="0"/>
              <a:t>Interface: Abstraction is often achieved by hiding the complex implementation and providing only the interface methods or attributes.</a:t>
            </a:r>
          </a:p>
        </p:txBody>
      </p:sp>
    </p:spTree>
    <p:extLst>
      <p:ext uri="{BB962C8B-B14F-4D97-AF65-F5344CB8AC3E}">
        <p14:creationId xmlns:p14="http://schemas.microsoft.com/office/powerpoint/2010/main" val="353907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E19FFB-3D8F-DB03-B38B-27FE43EC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files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FA594-97CE-8BD3-D0B0-58075BCD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v04.py in project\</a:t>
            </a:r>
            <a:r>
              <a:rPr lang="en-US" dirty="0" err="1"/>
              <a:t>py_scripts</a:t>
            </a:r>
            <a:r>
              <a:rPr lang="en-US" dirty="0"/>
              <a:t>\</a:t>
            </a:r>
          </a:p>
          <a:p>
            <a:r>
              <a:rPr lang="en-US" dirty="0"/>
              <a:t>led_light.py in project\lib\</a:t>
            </a:r>
          </a:p>
          <a:p>
            <a:r>
              <a:rPr lang="en-US" dirty="0"/>
              <a:t>Then copy the relevant imports and class to led_light.py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946D7-D489-5D8A-F199-89C94DED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906" y="783235"/>
            <a:ext cx="5419808" cy="52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452-9F4E-B055-718A-F19667AF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the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821B-3CDE-B72D-FD94-23B33CD0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from </a:t>
            </a:r>
            <a:r>
              <a:rPr lang="en-AU" sz="2400" dirty="0" err="1">
                <a:latin typeface="Consolas" panose="020B0609020204030204" pitchFamily="49" charset="0"/>
              </a:rPr>
              <a:t>project.py_scripts.LL_unit_Test</a:t>
            </a:r>
            <a:r>
              <a:rPr lang="en-AU" sz="2400" dirty="0">
                <a:latin typeface="Consolas" panose="020B0609020204030204" pitchFamily="49" charset="0"/>
              </a:rPr>
              <a:t> import </a:t>
            </a:r>
            <a:r>
              <a:rPr lang="en-AU" sz="2400" dirty="0" err="1">
                <a:latin typeface="Consolas" panose="020B0609020204030204" pitchFamily="49" charset="0"/>
              </a:rPr>
              <a:t>Led_Light</a:t>
            </a:r>
            <a:endParaRPr lang="en-A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from time import sleep</a:t>
            </a:r>
          </a:p>
          <a:p>
            <a:pPr marL="0" indent="0">
              <a:buNone/>
            </a:pPr>
            <a:endParaRPr lang="en-A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 err="1">
                <a:latin typeface="Consolas" panose="020B0609020204030204" pitchFamily="49" charset="0"/>
              </a:rPr>
              <a:t>red_light</a:t>
            </a:r>
            <a:r>
              <a:rPr lang="en-AU" sz="2400" dirty="0">
                <a:latin typeface="Consolas" panose="020B0609020204030204" pitchFamily="49" charset="0"/>
              </a:rPr>
              <a:t> = </a:t>
            </a:r>
            <a:r>
              <a:rPr lang="en-AU" sz="2400" dirty="0" err="1">
                <a:latin typeface="Consolas" panose="020B0609020204030204" pitchFamily="49" charset="0"/>
              </a:rPr>
              <a:t>Led_Light</a:t>
            </a:r>
            <a:r>
              <a:rPr lang="en-AU" sz="2400" dirty="0">
                <a:latin typeface="Consolas" panose="020B0609020204030204" pitchFamily="49" charset="0"/>
              </a:rPr>
              <a:t>(3, True, True)</a:t>
            </a:r>
          </a:p>
          <a:p>
            <a:pPr marL="0" indent="0">
              <a:buNone/>
            </a:pPr>
            <a:endParaRPr lang="en-A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    print(</a:t>
            </a:r>
            <a:r>
              <a:rPr lang="en-AU" sz="2400" dirty="0" err="1">
                <a:latin typeface="Consolas" panose="020B0609020204030204" pitchFamily="49" charset="0"/>
              </a:rPr>
              <a:t>red_light.led_light_state</a:t>
            </a:r>
            <a:r>
              <a:rPr lang="en-AU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    </a:t>
            </a:r>
            <a:r>
              <a:rPr lang="en-AU" sz="2400" dirty="0" err="1">
                <a:latin typeface="Consolas" panose="020B0609020204030204" pitchFamily="49" charset="0"/>
              </a:rPr>
              <a:t>red_light.led_light_state</a:t>
            </a:r>
            <a:r>
              <a:rPr lang="en-AU" sz="2400" dirty="0">
                <a:latin typeface="Consolas" panose="020B0609020204030204" pitchFamily="49" charset="0"/>
              </a:rPr>
              <a:t> = 1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    sleep(0.25)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    print(</a:t>
            </a:r>
            <a:r>
              <a:rPr lang="en-AU" sz="2400" dirty="0" err="1">
                <a:latin typeface="Consolas" panose="020B0609020204030204" pitchFamily="49" charset="0"/>
              </a:rPr>
              <a:t>red_light.led_light_state</a:t>
            </a:r>
            <a:r>
              <a:rPr lang="en-AU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    </a:t>
            </a:r>
            <a:r>
              <a:rPr lang="en-AU" sz="2400" dirty="0" err="1">
                <a:latin typeface="Consolas" panose="020B0609020204030204" pitchFamily="49" charset="0"/>
              </a:rPr>
              <a:t>red_light.led_light_state</a:t>
            </a:r>
            <a:r>
              <a:rPr lang="en-AU" sz="2400" dirty="0"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    sleep(0.25)</a:t>
            </a:r>
          </a:p>
        </p:txBody>
      </p:sp>
    </p:spTree>
    <p:extLst>
      <p:ext uri="{BB962C8B-B14F-4D97-AF65-F5344CB8AC3E}">
        <p14:creationId xmlns:p14="http://schemas.microsoft.com/office/powerpoint/2010/main" val="120098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5452-9F4E-B055-718A-F19667AF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a </a:t>
            </a:r>
            <a:r>
              <a:rPr lang="en-AU" dirty="0" err="1"/>
              <a:t>led_light_state</a:t>
            </a:r>
            <a:r>
              <a:rPr lang="en-AU" dirty="0"/>
              <a:t>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4821B-3CDE-B72D-FD94-23B33CD0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class </a:t>
            </a:r>
            <a:r>
              <a:rPr lang="en-AU" sz="2400" dirty="0" err="1">
                <a:latin typeface="Consolas" panose="020B0609020204030204" pitchFamily="49" charset="0"/>
              </a:rPr>
              <a:t>Led_Light</a:t>
            </a:r>
            <a:r>
              <a:rPr lang="en-AU" sz="2400" dirty="0">
                <a:latin typeface="Consolas" panose="020B0609020204030204" pitchFamily="49" charset="0"/>
              </a:rPr>
              <a:t>(Pin):</a:t>
            </a:r>
          </a:p>
          <a:p>
            <a:pPr marL="0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# child class inherits the parent 'Pin' class</a:t>
            </a:r>
          </a:p>
          <a:p>
            <a:pPr marL="457200" lvl="1" indent="0">
              <a:buNone/>
            </a:pPr>
            <a:r>
              <a:rPr lang="en-AU" dirty="0">
                <a:latin typeface="Consolas" panose="020B0609020204030204" pitchFamily="49" charset="0"/>
              </a:rPr>
              <a:t>def __</a:t>
            </a:r>
            <a:r>
              <a:rPr lang="en-AU" dirty="0" err="1">
                <a:latin typeface="Consolas" panose="020B0609020204030204" pitchFamily="49" charset="0"/>
              </a:rPr>
              <a:t>init</a:t>
            </a:r>
            <a:r>
              <a:rPr lang="en-AU" dirty="0">
                <a:latin typeface="Consolas" panose="020B0609020204030204" pitchFamily="49" charset="0"/>
              </a:rPr>
              <a:t>__(self, pin, flashing=False, debug=False):</a:t>
            </a:r>
          </a:p>
          <a:p>
            <a:pPr marL="914400" lvl="2" indent="0">
              <a:buNone/>
            </a:pPr>
            <a:r>
              <a:rPr lang="en-AU" sz="2400" dirty="0">
                <a:latin typeface="Consolas" panose="020B0609020204030204" pitchFamily="49" charset="0"/>
              </a:rPr>
              <a:t>super().__</a:t>
            </a:r>
            <a:r>
              <a:rPr lang="en-AU" sz="2400" dirty="0" err="1">
                <a:latin typeface="Consolas" panose="020B0609020204030204" pitchFamily="49" charset="0"/>
              </a:rPr>
              <a:t>init</a:t>
            </a:r>
            <a:r>
              <a:rPr lang="en-AU" sz="2400" dirty="0">
                <a:latin typeface="Consolas" panose="020B0609020204030204" pitchFamily="49" charset="0"/>
              </a:rPr>
              <a:t>__(pin, </a:t>
            </a:r>
            <a:r>
              <a:rPr lang="en-AU" sz="2400" dirty="0" err="1">
                <a:latin typeface="Consolas" panose="020B0609020204030204" pitchFamily="49" charset="0"/>
              </a:rPr>
              <a:t>Pin.OUT</a:t>
            </a:r>
            <a:r>
              <a:rPr lang="en-AU" sz="2400" dirty="0">
                <a:latin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self.led_light_state</a:t>
            </a:r>
            <a:endParaRPr lang="en-AU" sz="24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self.__debug</a:t>
            </a:r>
            <a:r>
              <a:rPr lang="en-AU" sz="2400" dirty="0">
                <a:latin typeface="Consolas" panose="020B0609020204030204" pitchFamily="49" charset="0"/>
              </a:rPr>
              <a:t> = debug</a:t>
            </a:r>
          </a:p>
          <a:p>
            <a:pPr marL="914400" lvl="2" indent="0"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self.__pin</a:t>
            </a:r>
            <a:r>
              <a:rPr lang="en-AU" sz="2400" dirty="0">
                <a:latin typeface="Consolas" panose="020B0609020204030204" pitchFamily="49" charset="0"/>
              </a:rPr>
              <a:t> = pin</a:t>
            </a:r>
          </a:p>
          <a:p>
            <a:pPr marL="914400" lvl="2" indent="0"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self.__flashing</a:t>
            </a:r>
            <a:r>
              <a:rPr lang="en-AU" sz="2400" dirty="0">
                <a:latin typeface="Consolas" panose="020B0609020204030204" pitchFamily="49" charset="0"/>
              </a:rPr>
              <a:t> = flashing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self.__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last_toggle_time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= time()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2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A9E5E-364E-1050-B382-03232306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0DCF-3041-CDCF-80AB-ED8FCDC7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Create a .flash()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35CA-EE87-9CA8-8176-1BB1833A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flash(self):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Non-blocking flash: toggles LED every 0.5s for the given duration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now = time()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self.__flashing</a:t>
            </a:r>
            <a:r>
              <a:rPr lang="en-US" dirty="0">
                <a:latin typeface="Consolas" panose="020B0609020204030204" pitchFamily="49" charset="0"/>
              </a:rPr>
              <a:t> and now - self.__</a:t>
            </a:r>
            <a:r>
              <a:rPr lang="en-US" dirty="0" err="1">
                <a:latin typeface="Consolas" panose="020B0609020204030204" pitchFamily="49" charset="0"/>
              </a:rPr>
              <a:t>last_toggle_time</a:t>
            </a:r>
            <a:r>
              <a:rPr lang="en-US" dirty="0">
                <a:latin typeface="Consolas" panose="020B0609020204030204" pitchFamily="49" charset="0"/>
              </a:rPr>
              <a:t> &gt;= 0.5:</a:t>
            </a:r>
          </a:p>
          <a:p>
            <a:pPr marL="914400" lvl="2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self.toggle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pPr marL="914400" lvl="2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self.__</a:t>
            </a:r>
            <a:r>
              <a:rPr lang="en-US" sz="2400" dirty="0" err="1">
                <a:latin typeface="Consolas" panose="020B0609020204030204" pitchFamily="49" charset="0"/>
              </a:rPr>
              <a:t>last_toggle_time</a:t>
            </a:r>
            <a:r>
              <a:rPr lang="en-US" sz="2400" dirty="0">
                <a:latin typeface="Consolas" panose="020B0609020204030204" pitchFamily="49" charset="0"/>
              </a:rPr>
              <a:t> = now</a:t>
            </a:r>
            <a:endParaRPr lang="en-A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1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4DE4-A951-E3E8-F6DE-8B598B4E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CA04-40AB-1DE0-594C-0D03D162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 the non blocking .flash()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F016-33CC-9E9D-4289-DAEF58DE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red_light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Led_Light</a:t>
            </a:r>
            <a:r>
              <a:rPr lang="en-US" sz="2400" dirty="0">
                <a:latin typeface="Consolas" panose="020B0609020204030204" pitchFamily="49" charset="0"/>
              </a:rPr>
              <a:t>(3, True, True)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while True: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red_light.flash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sleep(0.1)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9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565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Pi Pico OOP Mini Project</vt:lpstr>
      <vt:lpstr>Simple Open Loop Control System</vt:lpstr>
      <vt:lpstr>Today</vt:lpstr>
      <vt:lpstr>Abstraction</vt:lpstr>
      <vt:lpstr>Create new files</vt:lpstr>
      <vt:lpstr>Test the abstraction</vt:lpstr>
      <vt:lpstr>Add a led_light_state attribute </vt:lpstr>
      <vt:lpstr>Create a .flash() method</vt:lpstr>
      <vt:lpstr>Test the non blocking .flash() method</vt:lpstr>
      <vt:lpstr>Unit Test the Led_Light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2025-06-11T11:57:08Z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