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8" r:id="rId6"/>
    <p:sldId id="274" r:id="rId7"/>
    <p:sldId id="270" r:id="rId8"/>
    <p:sldId id="271" r:id="rId9"/>
    <p:sldId id="272" r:id="rId10"/>
    <p:sldId id="273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7C3CBE-C13F-479A-83E0-3A9F66E33821}" v="10" dt="2025-06-11T11:56:29.6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Jones (Ben Jones)" userId="e6e8a0f3-34fe-4d14-b7ab-3a9f1769fff2" providerId="ADAL" clId="{2A4F3FF4-B48F-4BF2-8996-C16EAC4E46EE}"/>
    <pc:docChg chg="undo custSel addSld delSld modSld">
      <pc:chgData name="Ben Jones (Ben Jones)" userId="e6e8a0f3-34fe-4d14-b7ab-3a9f1769fff2" providerId="ADAL" clId="{2A4F3FF4-B48F-4BF2-8996-C16EAC4E46EE}" dt="2025-06-10T11:19:25.002" v="384" actId="2696"/>
      <pc:docMkLst>
        <pc:docMk/>
      </pc:docMkLst>
      <pc:sldChg chg="modSp mod">
        <pc:chgData name="Ben Jones (Ben Jones)" userId="e6e8a0f3-34fe-4d14-b7ab-3a9f1769fff2" providerId="ADAL" clId="{2A4F3FF4-B48F-4BF2-8996-C16EAC4E46EE}" dt="2025-06-10T10:43:28.350" v="1" actId="20577"/>
        <pc:sldMkLst>
          <pc:docMk/>
          <pc:sldMk cId="4046351447" sldId="256"/>
        </pc:sldMkLst>
        <pc:spChg chg="mod">
          <ac:chgData name="Ben Jones (Ben Jones)" userId="e6e8a0f3-34fe-4d14-b7ab-3a9f1769fff2" providerId="ADAL" clId="{2A4F3FF4-B48F-4BF2-8996-C16EAC4E46EE}" dt="2025-06-10T10:43:28.350" v="1" actId="20577"/>
          <ac:spMkLst>
            <pc:docMk/>
            <pc:sldMk cId="4046351447" sldId="256"/>
            <ac:spMk id="3" creationId="{2007677D-E31B-D163-E787-0648982398C7}"/>
          </ac:spMkLst>
        </pc:spChg>
      </pc:sldChg>
      <pc:sldChg chg="modSp mod">
        <pc:chgData name="Ben Jones (Ben Jones)" userId="e6e8a0f3-34fe-4d14-b7ab-3a9f1769fff2" providerId="ADAL" clId="{2A4F3FF4-B48F-4BF2-8996-C16EAC4E46EE}" dt="2025-06-10T10:43:40.432" v="3" actId="20577"/>
        <pc:sldMkLst>
          <pc:docMk/>
          <pc:sldMk cId="137375155" sldId="257"/>
        </pc:sldMkLst>
        <pc:spChg chg="mod">
          <ac:chgData name="Ben Jones (Ben Jones)" userId="e6e8a0f3-34fe-4d14-b7ab-3a9f1769fff2" providerId="ADAL" clId="{2A4F3FF4-B48F-4BF2-8996-C16EAC4E46EE}" dt="2025-06-10T10:43:40.432" v="3" actId="20577"/>
          <ac:spMkLst>
            <pc:docMk/>
            <pc:sldMk cId="137375155" sldId="257"/>
            <ac:spMk id="6" creationId="{6295203F-60F9-52C2-FCE9-126DC3FF14DC}"/>
          </ac:spMkLst>
        </pc:spChg>
      </pc:sldChg>
      <pc:sldChg chg="modSp">
        <pc:chgData name="Ben Jones (Ben Jones)" userId="e6e8a0f3-34fe-4d14-b7ab-3a9f1769fff2" providerId="ADAL" clId="{2A4F3FF4-B48F-4BF2-8996-C16EAC4E46EE}" dt="2025-06-10T10:43:24.905" v="0"/>
        <pc:sldMkLst>
          <pc:docMk/>
          <pc:sldMk cId="3635014069" sldId="258"/>
        </pc:sldMkLst>
        <pc:spChg chg="mod">
          <ac:chgData name="Ben Jones (Ben Jones)" userId="e6e8a0f3-34fe-4d14-b7ab-3a9f1769fff2" providerId="ADAL" clId="{2A4F3FF4-B48F-4BF2-8996-C16EAC4E46EE}" dt="2025-06-10T10:43:24.905" v="0"/>
          <ac:spMkLst>
            <pc:docMk/>
            <pc:sldMk cId="3635014069" sldId="258"/>
            <ac:spMk id="6" creationId="{1E0B453A-CD21-CEA9-19F5-A9097CDD28B8}"/>
          </ac:spMkLst>
        </pc:spChg>
      </pc:sldChg>
      <pc:sldChg chg="del">
        <pc:chgData name="Ben Jones (Ben Jones)" userId="e6e8a0f3-34fe-4d14-b7ab-3a9f1769fff2" providerId="ADAL" clId="{2A4F3FF4-B48F-4BF2-8996-C16EAC4E46EE}" dt="2025-06-10T10:44:11.900" v="4" actId="47"/>
        <pc:sldMkLst>
          <pc:docMk/>
          <pc:sldMk cId="3761732179" sldId="259"/>
        </pc:sldMkLst>
      </pc:sldChg>
      <pc:sldChg chg="del">
        <pc:chgData name="Ben Jones (Ben Jones)" userId="e6e8a0f3-34fe-4d14-b7ab-3a9f1769fff2" providerId="ADAL" clId="{2A4F3FF4-B48F-4BF2-8996-C16EAC4E46EE}" dt="2025-06-10T10:44:12.864" v="5" actId="47"/>
        <pc:sldMkLst>
          <pc:docMk/>
          <pc:sldMk cId="119910343" sldId="260"/>
        </pc:sldMkLst>
      </pc:sldChg>
      <pc:sldChg chg="delSp modSp mod modClrScheme chgLayout">
        <pc:chgData name="Ben Jones (Ben Jones)" userId="e6e8a0f3-34fe-4d14-b7ab-3a9f1769fff2" providerId="ADAL" clId="{2A4F3FF4-B48F-4BF2-8996-C16EAC4E46EE}" dt="2025-06-10T11:17:22.097" v="361" actId="20577"/>
        <pc:sldMkLst>
          <pc:docMk/>
          <pc:sldMk cId="3539071505" sldId="261"/>
        </pc:sldMkLst>
        <pc:spChg chg="mod ord">
          <ac:chgData name="Ben Jones (Ben Jones)" userId="e6e8a0f3-34fe-4d14-b7ab-3a9f1769fff2" providerId="ADAL" clId="{2A4F3FF4-B48F-4BF2-8996-C16EAC4E46EE}" dt="2025-06-10T10:45:25.763" v="29" actId="700"/>
          <ac:spMkLst>
            <pc:docMk/>
            <pc:sldMk cId="3539071505" sldId="261"/>
            <ac:spMk id="5" creationId="{D486937B-AE08-CEA9-288B-A7E12B6EEC9E}"/>
          </ac:spMkLst>
        </pc:spChg>
        <pc:spChg chg="del mod ord">
          <ac:chgData name="Ben Jones (Ben Jones)" userId="e6e8a0f3-34fe-4d14-b7ab-3a9f1769fff2" providerId="ADAL" clId="{2A4F3FF4-B48F-4BF2-8996-C16EAC4E46EE}" dt="2025-06-10T10:45:29.037" v="31" actId="478"/>
          <ac:spMkLst>
            <pc:docMk/>
            <pc:sldMk cId="3539071505" sldId="261"/>
            <ac:spMk id="7" creationId="{EFEA9320-0444-71FB-F85F-FBA13C9156C9}"/>
          </ac:spMkLst>
        </pc:spChg>
        <pc:spChg chg="mod ord">
          <ac:chgData name="Ben Jones (Ben Jones)" userId="e6e8a0f3-34fe-4d14-b7ab-3a9f1769fff2" providerId="ADAL" clId="{2A4F3FF4-B48F-4BF2-8996-C16EAC4E46EE}" dt="2025-06-10T11:17:22.097" v="361" actId="20577"/>
          <ac:spMkLst>
            <pc:docMk/>
            <pc:sldMk cId="3539071505" sldId="261"/>
            <ac:spMk id="8" creationId="{359FE974-4D1E-3967-5B90-8562E74CE499}"/>
          </ac:spMkLst>
        </pc:spChg>
        <pc:spChg chg="del mod ord">
          <ac:chgData name="Ben Jones (Ben Jones)" userId="e6e8a0f3-34fe-4d14-b7ab-3a9f1769fff2" providerId="ADAL" clId="{2A4F3FF4-B48F-4BF2-8996-C16EAC4E46EE}" dt="2025-06-10T10:45:30.785" v="32" actId="478"/>
          <ac:spMkLst>
            <pc:docMk/>
            <pc:sldMk cId="3539071505" sldId="261"/>
            <ac:spMk id="9" creationId="{D6523559-2C61-8EBE-6F77-9D95DA6B8E76}"/>
          </ac:spMkLst>
        </pc:spChg>
        <pc:spChg chg="del mod">
          <ac:chgData name="Ben Jones (Ben Jones)" userId="e6e8a0f3-34fe-4d14-b7ab-3a9f1769fff2" providerId="ADAL" clId="{2A4F3FF4-B48F-4BF2-8996-C16EAC4E46EE}" dt="2025-06-10T10:45:25.763" v="29" actId="700"/>
          <ac:spMkLst>
            <pc:docMk/>
            <pc:sldMk cId="3539071505" sldId="261"/>
            <ac:spMk id="10" creationId="{84DCB01C-1983-9701-C36D-97E70AE72B48}"/>
          </ac:spMkLst>
        </pc:spChg>
      </pc:sldChg>
      <pc:sldChg chg="del">
        <pc:chgData name="Ben Jones (Ben Jones)" userId="e6e8a0f3-34fe-4d14-b7ab-3a9f1769fff2" providerId="ADAL" clId="{2A4F3FF4-B48F-4BF2-8996-C16EAC4E46EE}" dt="2025-06-10T10:44:13.831" v="6" actId="47"/>
        <pc:sldMkLst>
          <pc:docMk/>
          <pc:sldMk cId="3768076261" sldId="262"/>
        </pc:sldMkLst>
      </pc:sldChg>
      <pc:sldChg chg="modSp mod">
        <pc:chgData name="Ben Jones (Ben Jones)" userId="e6e8a0f3-34fe-4d14-b7ab-3a9f1769fff2" providerId="ADAL" clId="{2A4F3FF4-B48F-4BF2-8996-C16EAC4E46EE}" dt="2025-06-10T11:19:20.088" v="383" actId="20577"/>
        <pc:sldMkLst>
          <pc:docMk/>
          <pc:sldMk cId="1175822862" sldId="263"/>
        </pc:sldMkLst>
        <pc:spChg chg="mod">
          <ac:chgData name="Ben Jones (Ben Jones)" userId="e6e8a0f3-34fe-4d14-b7ab-3a9f1769fff2" providerId="ADAL" clId="{2A4F3FF4-B48F-4BF2-8996-C16EAC4E46EE}" dt="2025-06-10T11:17:51.505" v="363"/>
          <ac:spMkLst>
            <pc:docMk/>
            <pc:sldMk cId="1175822862" sldId="263"/>
            <ac:spMk id="7" creationId="{56C6F239-F5E8-6417-880B-0B56CE59D207}"/>
          </ac:spMkLst>
        </pc:spChg>
        <pc:spChg chg="mod">
          <ac:chgData name="Ben Jones (Ben Jones)" userId="e6e8a0f3-34fe-4d14-b7ab-3a9f1769fff2" providerId="ADAL" clId="{2A4F3FF4-B48F-4BF2-8996-C16EAC4E46EE}" dt="2025-06-10T11:19:20.088" v="383" actId="20577"/>
          <ac:spMkLst>
            <pc:docMk/>
            <pc:sldMk cId="1175822862" sldId="263"/>
            <ac:spMk id="8" creationId="{A8D1847C-4AD3-1D2C-43B8-828394D9FF0E}"/>
          </ac:spMkLst>
        </pc:spChg>
      </pc:sldChg>
      <pc:sldChg chg="del">
        <pc:chgData name="Ben Jones (Ben Jones)" userId="e6e8a0f3-34fe-4d14-b7ab-3a9f1769fff2" providerId="ADAL" clId="{2A4F3FF4-B48F-4BF2-8996-C16EAC4E46EE}" dt="2025-06-10T11:19:25.002" v="384" actId="2696"/>
        <pc:sldMkLst>
          <pc:docMk/>
          <pc:sldMk cId="549990195" sldId="264"/>
        </pc:sldMkLst>
      </pc:sldChg>
      <pc:sldChg chg="addSp delSp modSp new mod modClrScheme chgLayout">
        <pc:chgData name="Ben Jones (Ben Jones)" userId="e6e8a0f3-34fe-4d14-b7ab-3a9f1769fff2" providerId="ADAL" clId="{2A4F3FF4-B48F-4BF2-8996-C16EAC4E46EE}" dt="2025-06-10T11:12:14.588" v="58" actId="113"/>
        <pc:sldMkLst>
          <pc:docMk/>
          <pc:sldMk cId="2546578239" sldId="265"/>
        </pc:sldMkLst>
        <pc:spChg chg="mod ord">
          <ac:chgData name="Ben Jones (Ben Jones)" userId="e6e8a0f3-34fe-4d14-b7ab-3a9f1769fff2" providerId="ADAL" clId="{2A4F3FF4-B48F-4BF2-8996-C16EAC4E46EE}" dt="2025-06-10T11:11:28.733" v="37" actId="700"/>
          <ac:spMkLst>
            <pc:docMk/>
            <pc:sldMk cId="2546578239" sldId="265"/>
            <ac:spMk id="2" creationId="{698432A2-2D2E-3F70-F830-5A67ED205318}"/>
          </ac:spMkLst>
        </pc:spChg>
        <pc:spChg chg="del mod ord">
          <ac:chgData name="Ben Jones (Ben Jones)" userId="e6e8a0f3-34fe-4d14-b7ab-3a9f1769fff2" providerId="ADAL" clId="{2A4F3FF4-B48F-4BF2-8996-C16EAC4E46EE}" dt="2025-06-10T11:11:28.733" v="37" actId="700"/>
          <ac:spMkLst>
            <pc:docMk/>
            <pc:sldMk cId="2546578239" sldId="265"/>
            <ac:spMk id="3" creationId="{9B60F964-28BA-D26A-38DB-B6D58D727FF9}"/>
          </ac:spMkLst>
        </pc:spChg>
        <pc:spChg chg="add del mod ord">
          <ac:chgData name="Ben Jones (Ben Jones)" userId="e6e8a0f3-34fe-4d14-b7ab-3a9f1769fff2" providerId="ADAL" clId="{2A4F3FF4-B48F-4BF2-8996-C16EAC4E46EE}" dt="2025-06-10T11:11:31.226" v="38" actId="22"/>
          <ac:spMkLst>
            <pc:docMk/>
            <pc:sldMk cId="2546578239" sldId="265"/>
            <ac:spMk id="4" creationId="{A899754A-4534-E79A-73FA-E04C4234E204}"/>
          </ac:spMkLst>
        </pc:spChg>
        <pc:spChg chg="add mod ord">
          <ac:chgData name="Ben Jones (Ben Jones)" userId="e6e8a0f3-34fe-4d14-b7ab-3a9f1769fff2" providerId="ADAL" clId="{2A4F3FF4-B48F-4BF2-8996-C16EAC4E46EE}" dt="2025-06-10T11:12:14.588" v="58" actId="113"/>
          <ac:spMkLst>
            <pc:docMk/>
            <pc:sldMk cId="2546578239" sldId="265"/>
            <ac:spMk id="5" creationId="{24677B90-A9AF-EC0B-A47C-BB671119F84D}"/>
          </ac:spMkLst>
        </pc:spChg>
        <pc:picChg chg="add mod ord">
          <ac:chgData name="Ben Jones (Ben Jones)" userId="e6e8a0f3-34fe-4d14-b7ab-3a9f1769fff2" providerId="ADAL" clId="{2A4F3FF4-B48F-4BF2-8996-C16EAC4E46EE}" dt="2025-06-10T11:11:37.996" v="40" actId="1076"/>
          <ac:picMkLst>
            <pc:docMk/>
            <pc:sldMk cId="2546578239" sldId="265"/>
            <ac:picMk id="7" creationId="{DA9346F2-BD5F-D909-036A-067426C4A237}"/>
          </ac:picMkLst>
        </pc:picChg>
      </pc:sldChg>
      <pc:sldChg chg="addSp delSp modSp new mod modClrScheme chgLayout">
        <pc:chgData name="Ben Jones (Ben Jones)" userId="e6e8a0f3-34fe-4d14-b7ab-3a9f1769fff2" providerId="ADAL" clId="{2A4F3FF4-B48F-4BF2-8996-C16EAC4E46EE}" dt="2025-06-10T11:14:57.891" v="96" actId="20577"/>
        <pc:sldMkLst>
          <pc:docMk/>
          <pc:sldMk cId="2628338777" sldId="266"/>
        </pc:sldMkLst>
        <pc:spChg chg="del mod ord">
          <ac:chgData name="Ben Jones (Ben Jones)" userId="e6e8a0f3-34fe-4d14-b7ab-3a9f1769fff2" providerId="ADAL" clId="{2A4F3FF4-B48F-4BF2-8996-C16EAC4E46EE}" dt="2025-06-10T11:14:02.105" v="60" actId="700"/>
          <ac:spMkLst>
            <pc:docMk/>
            <pc:sldMk cId="2628338777" sldId="266"/>
            <ac:spMk id="2" creationId="{1CBD55B7-D0D6-FD4A-21EC-882E0FE8BF20}"/>
          </ac:spMkLst>
        </pc:spChg>
        <pc:spChg chg="del mod ord">
          <ac:chgData name="Ben Jones (Ben Jones)" userId="e6e8a0f3-34fe-4d14-b7ab-3a9f1769fff2" providerId="ADAL" clId="{2A4F3FF4-B48F-4BF2-8996-C16EAC4E46EE}" dt="2025-06-10T11:14:02.105" v="60" actId="700"/>
          <ac:spMkLst>
            <pc:docMk/>
            <pc:sldMk cId="2628338777" sldId="266"/>
            <ac:spMk id="3" creationId="{E0EF99E6-E35A-9306-6B59-A5517523FDCF}"/>
          </ac:spMkLst>
        </pc:spChg>
        <pc:spChg chg="del">
          <ac:chgData name="Ben Jones (Ben Jones)" userId="e6e8a0f3-34fe-4d14-b7ab-3a9f1769fff2" providerId="ADAL" clId="{2A4F3FF4-B48F-4BF2-8996-C16EAC4E46EE}" dt="2025-06-10T11:14:02.105" v="60" actId="700"/>
          <ac:spMkLst>
            <pc:docMk/>
            <pc:sldMk cId="2628338777" sldId="266"/>
            <ac:spMk id="4" creationId="{801A868C-7E78-3328-F82B-ED6E73D509D2}"/>
          </ac:spMkLst>
        </pc:spChg>
        <pc:spChg chg="add mod ord">
          <ac:chgData name="Ben Jones (Ben Jones)" userId="e6e8a0f3-34fe-4d14-b7ab-3a9f1769fff2" providerId="ADAL" clId="{2A4F3FF4-B48F-4BF2-8996-C16EAC4E46EE}" dt="2025-06-10T11:14:12.444" v="83" actId="20577"/>
          <ac:spMkLst>
            <pc:docMk/>
            <pc:sldMk cId="2628338777" sldId="266"/>
            <ac:spMk id="5" creationId="{96EBD5BC-A418-B3D5-F3BE-15BADC7685D9}"/>
          </ac:spMkLst>
        </pc:spChg>
        <pc:spChg chg="add mod ord">
          <ac:chgData name="Ben Jones (Ben Jones)" userId="e6e8a0f3-34fe-4d14-b7ab-3a9f1769fff2" providerId="ADAL" clId="{2A4F3FF4-B48F-4BF2-8996-C16EAC4E46EE}" dt="2025-06-10T11:14:57.891" v="96" actId="20577"/>
          <ac:spMkLst>
            <pc:docMk/>
            <pc:sldMk cId="2628338777" sldId="266"/>
            <ac:spMk id="6" creationId="{95A9DC49-463E-4EFF-BD3E-E4AEF9DAF757}"/>
          </ac:spMkLst>
        </pc:spChg>
      </pc:sldChg>
    </pc:docChg>
  </pc:docChgLst>
  <pc:docChgLst>
    <pc:chgData name="Ben Jones (Ben Jones)" userId="e6e8a0f3-34fe-4d14-b7ab-3a9f1769fff2" providerId="ADAL" clId="{5E7C3CBE-C13F-479A-83E0-3A9F66E33821}"/>
    <pc:docChg chg="custSel addSld delSld modSld">
      <pc:chgData name="Ben Jones (Ben Jones)" userId="e6e8a0f3-34fe-4d14-b7ab-3a9f1769fff2" providerId="ADAL" clId="{5E7C3CBE-C13F-479A-83E0-3A9F66E33821}" dt="2025-06-11T12:05:01.329" v="453"/>
      <pc:docMkLst>
        <pc:docMk/>
      </pc:docMkLst>
      <pc:sldChg chg="modSp mod">
        <pc:chgData name="Ben Jones (Ben Jones)" userId="e6e8a0f3-34fe-4d14-b7ab-3a9f1769fff2" providerId="ADAL" clId="{5E7C3CBE-C13F-479A-83E0-3A9F66E33821}" dt="2025-06-10T12:05:48.298" v="8" actId="20577"/>
        <pc:sldMkLst>
          <pc:docMk/>
          <pc:sldMk cId="4046351447" sldId="256"/>
        </pc:sldMkLst>
        <pc:spChg chg="mod">
          <ac:chgData name="Ben Jones (Ben Jones)" userId="e6e8a0f3-34fe-4d14-b7ab-3a9f1769fff2" providerId="ADAL" clId="{5E7C3CBE-C13F-479A-83E0-3A9F66E33821}" dt="2025-06-10T12:05:48.298" v="8" actId="20577"/>
          <ac:spMkLst>
            <pc:docMk/>
            <pc:sldMk cId="4046351447" sldId="256"/>
            <ac:spMk id="3" creationId="{2007677D-E31B-D163-E787-0648982398C7}"/>
          </ac:spMkLst>
        </pc:spChg>
      </pc:sldChg>
      <pc:sldChg chg="modSp mod">
        <pc:chgData name="Ben Jones (Ben Jones)" userId="e6e8a0f3-34fe-4d14-b7ab-3a9f1769fff2" providerId="ADAL" clId="{5E7C3CBE-C13F-479A-83E0-3A9F66E33821}" dt="2025-06-11T11:59:51.334" v="430" actId="20577"/>
        <pc:sldMkLst>
          <pc:docMk/>
          <pc:sldMk cId="3635014069" sldId="258"/>
        </pc:sldMkLst>
        <pc:spChg chg="mod">
          <ac:chgData name="Ben Jones (Ben Jones)" userId="e6e8a0f3-34fe-4d14-b7ab-3a9f1769fff2" providerId="ADAL" clId="{5E7C3CBE-C13F-479A-83E0-3A9F66E33821}" dt="2025-06-11T11:59:51.334" v="430" actId="20577"/>
          <ac:spMkLst>
            <pc:docMk/>
            <pc:sldMk cId="3635014069" sldId="258"/>
            <ac:spMk id="6" creationId="{1E0B453A-CD21-CEA9-19F5-A9097CDD28B8}"/>
          </ac:spMkLst>
        </pc:spChg>
      </pc:sldChg>
      <pc:sldChg chg="del">
        <pc:chgData name="Ben Jones (Ben Jones)" userId="e6e8a0f3-34fe-4d14-b7ab-3a9f1769fff2" providerId="ADAL" clId="{5E7C3CBE-C13F-479A-83E0-3A9F66E33821}" dt="2025-06-10T12:04:43.604" v="1" actId="47"/>
        <pc:sldMkLst>
          <pc:docMk/>
          <pc:sldMk cId="3539071505" sldId="261"/>
        </pc:sldMkLst>
      </pc:sldChg>
      <pc:sldChg chg="modSp mod">
        <pc:chgData name="Ben Jones (Ben Jones)" userId="e6e8a0f3-34fe-4d14-b7ab-3a9f1769fff2" providerId="ADAL" clId="{5E7C3CBE-C13F-479A-83E0-3A9F66E33821}" dt="2025-06-11T11:57:02.261" v="293" actId="20577"/>
        <pc:sldMkLst>
          <pc:docMk/>
          <pc:sldMk cId="1175822862" sldId="263"/>
        </pc:sldMkLst>
        <pc:spChg chg="mod">
          <ac:chgData name="Ben Jones (Ben Jones)" userId="e6e8a0f3-34fe-4d14-b7ab-3a9f1769fff2" providerId="ADAL" clId="{5E7C3CBE-C13F-479A-83E0-3A9F66E33821}" dt="2025-06-11T11:56:34.116" v="215" actId="6549"/>
          <ac:spMkLst>
            <pc:docMk/>
            <pc:sldMk cId="1175822862" sldId="263"/>
            <ac:spMk id="7" creationId="{56C6F239-F5E8-6417-880B-0B56CE59D207}"/>
          </ac:spMkLst>
        </pc:spChg>
        <pc:spChg chg="mod">
          <ac:chgData name="Ben Jones (Ben Jones)" userId="e6e8a0f3-34fe-4d14-b7ab-3a9f1769fff2" providerId="ADAL" clId="{5E7C3CBE-C13F-479A-83E0-3A9F66E33821}" dt="2025-06-11T11:57:02.261" v="293" actId="20577"/>
          <ac:spMkLst>
            <pc:docMk/>
            <pc:sldMk cId="1175822862" sldId="263"/>
            <ac:spMk id="8" creationId="{A8D1847C-4AD3-1D2C-43B8-828394D9FF0E}"/>
          </ac:spMkLst>
        </pc:spChg>
      </pc:sldChg>
      <pc:sldChg chg="modSp add mod">
        <pc:chgData name="Ben Jones (Ben Jones)" userId="e6e8a0f3-34fe-4d14-b7ab-3a9f1769fff2" providerId="ADAL" clId="{5E7C3CBE-C13F-479A-83E0-3A9F66E33821}" dt="2025-06-11T12:02:03.859" v="434" actId="20577"/>
        <pc:sldMkLst>
          <pc:docMk/>
          <pc:sldMk cId="549990195" sldId="264"/>
        </pc:sldMkLst>
        <pc:spChg chg="mod">
          <ac:chgData name="Ben Jones (Ben Jones)" userId="e6e8a0f3-34fe-4d14-b7ab-3a9f1769fff2" providerId="ADAL" clId="{5E7C3CBE-C13F-479A-83E0-3A9F66E33821}" dt="2025-06-11T12:02:03.859" v="434" actId="20577"/>
          <ac:spMkLst>
            <pc:docMk/>
            <pc:sldMk cId="549990195" sldId="264"/>
            <ac:spMk id="10" creationId="{400FA594-97CE-8BD3-D0B0-58075BCDEA2F}"/>
          </ac:spMkLst>
        </pc:spChg>
        <pc:picChg chg="mod">
          <ac:chgData name="Ben Jones (Ben Jones)" userId="e6e8a0f3-34fe-4d14-b7ab-3a9f1769fff2" providerId="ADAL" clId="{5E7C3CBE-C13F-479A-83E0-3A9F66E33821}" dt="2025-06-11T11:47:40.517" v="11" actId="14826"/>
          <ac:picMkLst>
            <pc:docMk/>
            <pc:sldMk cId="549990195" sldId="264"/>
            <ac:picMk id="3" creationId="{0A4946D7-D489-5D8A-F199-89C94DED1838}"/>
          </ac:picMkLst>
        </pc:picChg>
      </pc:sldChg>
      <pc:sldChg chg="del">
        <pc:chgData name="Ben Jones (Ben Jones)" userId="e6e8a0f3-34fe-4d14-b7ab-3a9f1769fff2" providerId="ADAL" clId="{5E7C3CBE-C13F-479A-83E0-3A9F66E33821}" dt="2025-06-10T12:04:43.604" v="1" actId="47"/>
        <pc:sldMkLst>
          <pc:docMk/>
          <pc:sldMk cId="2546578239" sldId="265"/>
        </pc:sldMkLst>
      </pc:sldChg>
      <pc:sldChg chg="del">
        <pc:chgData name="Ben Jones (Ben Jones)" userId="e6e8a0f3-34fe-4d14-b7ab-3a9f1769fff2" providerId="ADAL" clId="{5E7C3CBE-C13F-479A-83E0-3A9F66E33821}" dt="2025-06-10T12:04:43.604" v="1" actId="47"/>
        <pc:sldMkLst>
          <pc:docMk/>
          <pc:sldMk cId="2628338777" sldId="266"/>
        </pc:sldMkLst>
      </pc:sldChg>
      <pc:sldChg chg="modSp del mod">
        <pc:chgData name="Ben Jones (Ben Jones)" userId="e6e8a0f3-34fe-4d14-b7ab-3a9f1769fff2" providerId="ADAL" clId="{5E7C3CBE-C13F-479A-83E0-3A9F66E33821}" dt="2025-06-11T12:00:11.948" v="431" actId="2696"/>
        <pc:sldMkLst>
          <pc:docMk/>
          <pc:sldMk cId="525501252" sldId="267"/>
        </pc:sldMkLst>
        <pc:spChg chg="mod">
          <ac:chgData name="Ben Jones (Ben Jones)" userId="e6e8a0f3-34fe-4d14-b7ab-3a9f1769fff2" providerId="ADAL" clId="{5E7C3CBE-C13F-479A-83E0-3A9F66E33821}" dt="2025-06-10T12:05:24.939" v="7" actId="20577"/>
          <ac:spMkLst>
            <pc:docMk/>
            <pc:sldMk cId="525501252" sldId="267"/>
            <ac:spMk id="3" creationId="{55D2AEAE-B87B-B831-1DC0-2D5719D54B21}"/>
          </ac:spMkLst>
        </pc:spChg>
      </pc:sldChg>
      <pc:sldChg chg="modSp add mod">
        <pc:chgData name="Ben Jones (Ben Jones)" userId="e6e8a0f3-34fe-4d14-b7ab-3a9f1769fff2" providerId="ADAL" clId="{5E7C3CBE-C13F-479A-83E0-3A9F66E33821}" dt="2025-06-11T12:05:01.329" v="453"/>
        <pc:sldMkLst>
          <pc:docMk/>
          <pc:sldMk cId="4286823996" sldId="268"/>
        </pc:sldMkLst>
        <pc:spChg chg="mod">
          <ac:chgData name="Ben Jones (Ben Jones)" userId="e6e8a0f3-34fe-4d14-b7ab-3a9f1769fff2" providerId="ADAL" clId="{5E7C3CBE-C13F-479A-83E0-3A9F66E33821}" dt="2025-06-11T12:04:57.677" v="452" actId="20577"/>
          <ac:spMkLst>
            <pc:docMk/>
            <pc:sldMk cId="4286823996" sldId="268"/>
            <ac:spMk id="2" creationId="{1014C040-0011-B132-BBB4-963A422BA42C}"/>
          </ac:spMkLst>
        </pc:spChg>
        <pc:spChg chg="mod">
          <ac:chgData name="Ben Jones (Ben Jones)" userId="e6e8a0f3-34fe-4d14-b7ab-3a9f1769fff2" providerId="ADAL" clId="{5E7C3CBE-C13F-479A-83E0-3A9F66E33821}" dt="2025-06-11T12:05:01.329" v="453"/>
          <ac:spMkLst>
            <pc:docMk/>
            <pc:sldMk cId="4286823996" sldId="268"/>
            <ac:spMk id="3" creationId="{10BF6715-B6F1-BE80-23EB-752BDCA181D5}"/>
          </ac:spMkLst>
        </pc:spChg>
      </pc:sldChg>
      <pc:sldChg chg="new del">
        <pc:chgData name="Ben Jones (Ben Jones)" userId="e6e8a0f3-34fe-4d14-b7ab-3a9f1769fff2" providerId="ADAL" clId="{5E7C3CBE-C13F-479A-83E0-3A9F66E33821}" dt="2025-06-11T11:54:42.959" v="201" actId="2696"/>
        <pc:sldMkLst>
          <pc:docMk/>
          <pc:sldMk cId="2483779420" sldId="269"/>
        </pc:sldMkLst>
      </pc:sldChg>
      <pc:sldChg chg="modSp add mod">
        <pc:chgData name="Ben Jones (Ben Jones)" userId="e6e8a0f3-34fe-4d14-b7ab-3a9f1769fff2" providerId="ADAL" clId="{5E7C3CBE-C13F-479A-83E0-3A9F66E33821}" dt="2025-06-11T11:50:55.919" v="96" actId="313"/>
        <pc:sldMkLst>
          <pc:docMk/>
          <pc:sldMk cId="3357493407" sldId="270"/>
        </pc:sldMkLst>
        <pc:spChg chg="mod">
          <ac:chgData name="Ben Jones (Ben Jones)" userId="e6e8a0f3-34fe-4d14-b7ab-3a9f1769fff2" providerId="ADAL" clId="{5E7C3CBE-C13F-479A-83E0-3A9F66E33821}" dt="2025-06-11T11:50:55.919" v="96" actId="313"/>
          <ac:spMkLst>
            <pc:docMk/>
            <pc:sldMk cId="3357493407" sldId="270"/>
            <ac:spMk id="2" creationId="{DB5534D5-B2A0-9E61-585C-4CC06EA10EEB}"/>
          </ac:spMkLst>
        </pc:spChg>
        <pc:spChg chg="mod">
          <ac:chgData name="Ben Jones (Ben Jones)" userId="e6e8a0f3-34fe-4d14-b7ab-3a9f1769fff2" providerId="ADAL" clId="{5E7C3CBE-C13F-479A-83E0-3A9F66E33821}" dt="2025-06-11T11:50:38.001" v="86" actId="255"/>
          <ac:spMkLst>
            <pc:docMk/>
            <pc:sldMk cId="3357493407" sldId="270"/>
            <ac:spMk id="3" creationId="{C2C8DF3B-9ABB-07C7-805D-34BABB6E0262}"/>
          </ac:spMkLst>
        </pc:spChg>
      </pc:sldChg>
      <pc:sldChg chg="modSp add mod">
        <pc:chgData name="Ben Jones (Ben Jones)" userId="e6e8a0f3-34fe-4d14-b7ab-3a9f1769fff2" providerId="ADAL" clId="{5E7C3CBE-C13F-479A-83E0-3A9F66E33821}" dt="2025-06-11T11:51:37.260" v="112" actId="255"/>
        <pc:sldMkLst>
          <pc:docMk/>
          <pc:sldMk cId="3935255901" sldId="271"/>
        </pc:sldMkLst>
        <pc:spChg chg="mod">
          <ac:chgData name="Ben Jones (Ben Jones)" userId="e6e8a0f3-34fe-4d14-b7ab-3a9f1769fff2" providerId="ADAL" clId="{5E7C3CBE-C13F-479A-83E0-3A9F66E33821}" dt="2025-06-11T11:51:02.847" v="103" actId="20577"/>
          <ac:spMkLst>
            <pc:docMk/>
            <pc:sldMk cId="3935255901" sldId="271"/>
            <ac:spMk id="2" creationId="{2227B6A9-C82E-2DD9-7DB3-45D6EA88C8A3}"/>
          </ac:spMkLst>
        </pc:spChg>
        <pc:spChg chg="mod">
          <ac:chgData name="Ben Jones (Ben Jones)" userId="e6e8a0f3-34fe-4d14-b7ab-3a9f1769fff2" providerId="ADAL" clId="{5E7C3CBE-C13F-479A-83E0-3A9F66E33821}" dt="2025-06-11T11:51:37.260" v="112" actId="255"/>
          <ac:spMkLst>
            <pc:docMk/>
            <pc:sldMk cId="3935255901" sldId="271"/>
            <ac:spMk id="3" creationId="{86FA9FFB-5055-BFCD-164D-DE40409E9218}"/>
          </ac:spMkLst>
        </pc:spChg>
      </pc:sldChg>
      <pc:sldChg chg="modSp add mod">
        <pc:chgData name="Ben Jones (Ben Jones)" userId="e6e8a0f3-34fe-4d14-b7ab-3a9f1769fff2" providerId="ADAL" clId="{5E7C3CBE-C13F-479A-83E0-3A9F66E33821}" dt="2025-06-11T11:53:50.557" v="157" actId="313"/>
        <pc:sldMkLst>
          <pc:docMk/>
          <pc:sldMk cId="3954115330" sldId="272"/>
        </pc:sldMkLst>
        <pc:spChg chg="mod">
          <ac:chgData name="Ben Jones (Ben Jones)" userId="e6e8a0f3-34fe-4d14-b7ab-3a9f1769fff2" providerId="ADAL" clId="{5E7C3CBE-C13F-479A-83E0-3A9F66E33821}" dt="2025-06-11T11:53:50.557" v="157" actId="313"/>
          <ac:spMkLst>
            <pc:docMk/>
            <pc:sldMk cId="3954115330" sldId="272"/>
            <ac:spMk id="2" creationId="{528E37FF-521C-1B29-E323-AC7353AE025D}"/>
          </ac:spMkLst>
        </pc:spChg>
        <pc:spChg chg="mod">
          <ac:chgData name="Ben Jones (Ben Jones)" userId="e6e8a0f3-34fe-4d14-b7ab-3a9f1769fff2" providerId="ADAL" clId="{5E7C3CBE-C13F-479A-83E0-3A9F66E33821}" dt="2025-06-11T11:53:29.932" v="154" actId="255"/>
          <ac:spMkLst>
            <pc:docMk/>
            <pc:sldMk cId="3954115330" sldId="272"/>
            <ac:spMk id="3" creationId="{58228046-57AE-2A32-24F6-F698D2B780B5}"/>
          </ac:spMkLst>
        </pc:spChg>
      </pc:sldChg>
      <pc:sldChg chg="modSp add mod">
        <pc:chgData name="Ben Jones (Ben Jones)" userId="e6e8a0f3-34fe-4d14-b7ab-3a9f1769fff2" providerId="ADAL" clId="{5E7C3CBE-C13F-479A-83E0-3A9F66E33821}" dt="2025-06-11T11:55:38.398" v="212" actId="255"/>
        <pc:sldMkLst>
          <pc:docMk/>
          <pc:sldMk cId="3561427741" sldId="273"/>
        </pc:sldMkLst>
        <pc:spChg chg="mod">
          <ac:chgData name="Ben Jones (Ben Jones)" userId="e6e8a0f3-34fe-4d14-b7ab-3a9f1769fff2" providerId="ADAL" clId="{5E7C3CBE-C13F-479A-83E0-3A9F66E33821}" dt="2025-06-11T11:54:13.294" v="175" actId="20577"/>
          <ac:spMkLst>
            <pc:docMk/>
            <pc:sldMk cId="3561427741" sldId="273"/>
            <ac:spMk id="2" creationId="{F42EB0A4-F3A7-981F-DD85-195F162ACF98}"/>
          </ac:spMkLst>
        </pc:spChg>
        <pc:spChg chg="mod">
          <ac:chgData name="Ben Jones (Ben Jones)" userId="e6e8a0f3-34fe-4d14-b7ab-3a9f1769fff2" providerId="ADAL" clId="{5E7C3CBE-C13F-479A-83E0-3A9F66E33821}" dt="2025-06-11T11:55:38.398" v="212" actId="255"/>
          <ac:spMkLst>
            <pc:docMk/>
            <pc:sldMk cId="3561427741" sldId="273"/>
            <ac:spMk id="3" creationId="{19927C9F-B595-0DA0-D9E0-072FFA8A4050}"/>
          </ac:spMkLst>
        </pc:spChg>
      </pc:sldChg>
      <pc:sldChg chg="add">
        <pc:chgData name="Ben Jones (Ben Jones)" userId="e6e8a0f3-34fe-4d14-b7ab-3a9f1769fff2" providerId="ADAL" clId="{5E7C3CBE-C13F-479A-83E0-3A9F66E33821}" dt="2025-06-11T12:04:38.690" v="435" actId="2890"/>
        <pc:sldMkLst>
          <pc:docMk/>
          <pc:sldMk cId="1196129529" sldId="274"/>
        </pc:sldMkLst>
      </pc:sldChg>
    </pc:docChg>
  </pc:docChgLst>
  <pc:docChgLst>
    <pc:chgData name="Ben Jones (Ben Jones)" userId="e6e8a0f3-34fe-4d14-b7ab-3a9f1769fff2" providerId="ADAL" clId="{78C1D944-C5E2-4D33-BE3A-5C243E175D98}"/>
    <pc:docChg chg="undo custSel addSld modSld">
      <pc:chgData name="Ben Jones (Ben Jones)" userId="e6e8a0f3-34fe-4d14-b7ab-3a9f1769fff2" providerId="ADAL" clId="{78C1D944-C5E2-4D33-BE3A-5C243E175D98}" dt="2025-06-10T10:39:40.222" v="850" actId="20577"/>
      <pc:docMkLst>
        <pc:docMk/>
      </pc:docMkLst>
      <pc:sldChg chg="addSp delSp modSp new mod modClrScheme chgLayout">
        <pc:chgData name="Ben Jones (Ben Jones)" userId="e6e8a0f3-34fe-4d14-b7ab-3a9f1769fff2" providerId="ADAL" clId="{78C1D944-C5E2-4D33-BE3A-5C243E175D98}" dt="2025-06-10T10:18:29.456" v="9" actId="20577"/>
        <pc:sldMkLst>
          <pc:docMk/>
          <pc:sldMk cId="3635014069" sldId="258"/>
        </pc:sldMkLst>
        <pc:spChg chg="del mod ord">
          <ac:chgData name="Ben Jones (Ben Jones)" userId="e6e8a0f3-34fe-4d14-b7ab-3a9f1769fff2" providerId="ADAL" clId="{78C1D944-C5E2-4D33-BE3A-5C243E175D98}" dt="2025-06-10T10:18:22.469" v="1" actId="700"/>
          <ac:spMkLst>
            <pc:docMk/>
            <pc:sldMk cId="3635014069" sldId="258"/>
            <ac:spMk id="2" creationId="{433DCE4A-741B-0840-AB3D-6BCC0CF7A4DF}"/>
          </ac:spMkLst>
        </pc:spChg>
        <pc:spChg chg="del mod ord">
          <ac:chgData name="Ben Jones (Ben Jones)" userId="e6e8a0f3-34fe-4d14-b7ab-3a9f1769fff2" providerId="ADAL" clId="{78C1D944-C5E2-4D33-BE3A-5C243E175D98}" dt="2025-06-10T10:18:22.469" v="1" actId="700"/>
          <ac:spMkLst>
            <pc:docMk/>
            <pc:sldMk cId="3635014069" sldId="258"/>
            <ac:spMk id="3" creationId="{899E9525-4288-EB9D-AE0B-7E1D12803FCB}"/>
          </ac:spMkLst>
        </pc:spChg>
        <pc:spChg chg="del">
          <ac:chgData name="Ben Jones (Ben Jones)" userId="e6e8a0f3-34fe-4d14-b7ab-3a9f1769fff2" providerId="ADAL" clId="{78C1D944-C5E2-4D33-BE3A-5C243E175D98}" dt="2025-06-10T10:18:22.469" v="1" actId="700"/>
          <ac:spMkLst>
            <pc:docMk/>
            <pc:sldMk cId="3635014069" sldId="258"/>
            <ac:spMk id="4" creationId="{B4FF68E1-671A-D9B2-D9B2-431B35F8ED63}"/>
          </ac:spMkLst>
        </pc:spChg>
        <pc:spChg chg="add mod ord">
          <ac:chgData name="Ben Jones (Ben Jones)" userId="e6e8a0f3-34fe-4d14-b7ab-3a9f1769fff2" providerId="ADAL" clId="{78C1D944-C5E2-4D33-BE3A-5C243E175D98}" dt="2025-06-10T10:18:24.928" v="6" actId="20577"/>
          <ac:spMkLst>
            <pc:docMk/>
            <pc:sldMk cId="3635014069" sldId="258"/>
            <ac:spMk id="5" creationId="{3A179642-EA8A-3ADF-9E0E-56E7F6E9C340}"/>
          </ac:spMkLst>
        </pc:spChg>
        <pc:spChg chg="add mod ord">
          <ac:chgData name="Ben Jones (Ben Jones)" userId="e6e8a0f3-34fe-4d14-b7ab-3a9f1769fff2" providerId="ADAL" clId="{78C1D944-C5E2-4D33-BE3A-5C243E175D98}" dt="2025-06-10T10:18:29.456" v="9" actId="20577"/>
          <ac:spMkLst>
            <pc:docMk/>
            <pc:sldMk cId="3635014069" sldId="258"/>
            <ac:spMk id="6" creationId="{1E0B453A-CD21-CEA9-19F5-A9097CDD28B8}"/>
          </ac:spMkLst>
        </pc:spChg>
      </pc:sldChg>
      <pc:sldChg chg="addSp delSp modSp new mod modClrScheme chgLayout">
        <pc:chgData name="Ben Jones (Ben Jones)" userId="e6e8a0f3-34fe-4d14-b7ab-3a9f1769fff2" providerId="ADAL" clId="{78C1D944-C5E2-4D33-BE3A-5C243E175D98}" dt="2025-06-10T10:26:42.249" v="156" actId="27636"/>
        <pc:sldMkLst>
          <pc:docMk/>
          <pc:sldMk cId="3761732179" sldId="259"/>
        </pc:sldMkLst>
        <pc:spChg chg="del mod ord">
          <ac:chgData name="Ben Jones (Ben Jones)" userId="e6e8a0f3-34fe-4d14-b7ab-3a9f1769fff2" providerId="ADAL" clId="{78C1D944-C5E2-4D33-BE3A-5C243E175D98}" dt="2025-06-10T10:20:37.666" v="11" actId="700"/>
          <ac:spMkLst>
            <pc:docMk/>
            <pc:sldMk cId="3761732179" sldId="259"/>
            <ac:spMk id="2" creationId="{6BC6F18A-50A0-5F01-FEAB-4F35D8C359A0}"/>
          </ac:spMkLst>
        </pc:spChg>
        <pc:spChg chg="del mod ord">
          <ac:chgData name="Ben Jones (Ben Jones)" userId="e6e8a0f3-34fe-4d14-b7ab-3a9f1769fff2" providerId="ADAL" clId="{78C1D944-C5E2-4D33-BE3A-5C243E175D98}" dt="2025-06-10T10:20:37.666" v="11" actId="700"/>
          <ac:spMkLst>
            <pc:docMk/>
            <pc:sldMk cId="3761732179" sldId="259"/>
            <ac:spMk id="3" creationId="{54CB68D8-3828-8D9F-5BA1-F26475E17F10}"/>
          </ac:spMkLst>
        </pc:spChg>
        <pc:spChg chg="add mod ord">
          <ac:chgData name="Ben Jones (Ben Jones)" userId="e6e8a0f3-34fe-4d14-b7ab-3a9f1769fff2" providerId="ADAL" clId="{78C1D944-C5E2-4D33-BE3A-5C243E175D98}" dt="2025-06-10T10:20:44.568" v="33" actId="20577"/>
          <ac:spMkLst>
            <pc:docMk/>
            <pc:sldMk cId="3761732179" sldId="259"/>
            <ac:spMk id="4" creationId="{34E858F3-6574-26AD-D895-9F4874EC3BF2}"/>
          </ac:spMkLst>
        </pc:spChg>
        <pc:spChg chg="add del mod ord">
          <ac:chgData name="Ben Jones (Ben Jones)" userId="e6e8a0f3-34fe-4d14-b7ab-3a9f1769fff2" providerId="ADAL" clId="{78C1D944-C5E2-4D33-BE3A-5C243E175D98}" dt="2025-06-10T10:22:49.706" v="130"/>
          <ac:spMkLst>
            <pc:docMk/>
            <pc:sldMk cId="3761732179" sldId="259"/>
            <ac:spMk id="5" creationId="{77DCFBFC-F0A8-F3A5-427B-4F924F194E43}"/>
          </ac:spMkLst>
        </pc:spChg>
        <pc:spChg chg="add mod ord">
          <ac:chgData name="Ben Jones (Ben Jones)" userId="e6e8a0f3-34fe-4d14-b7ab-3a9f1769fff2" providerId="ADAL" clId="{78C1D944-C5E2-4D33-BE3A-5C243E175D98}" dt="2025-06-10T10:26:42.249" v="156" actId="27636"/>
          <ac:spMkLst>
            <pc:docMk/>
            <pc:sldMk cId="3761732179" sldId="259"/>
            <ac:spMk id="6" creationId="{6922DC9A-D773-BD11-9F06-5446190100C7}"/>
          </ac:spMkLst>
        </pc:spChg>
        <pc:picChg chg="add mod">
          <ac:chgData name="Ben Jones (Ben Jones)" userId="e6e8a0f3-34fe-4d14-b7ab-3a9f1769fff2" providerId="ADAL" clId="{78C1D944-C5E2-4D33-BE3A-5C243E175D98}" dt="2025-06-10T10:22:53.604" v="131" actId="27614"/>
          <ac:picMkLst>
            <pc:docMk/>
            <pc:sldMk cId="3761732179" sldId="259"/>
            <ac:picMk id="8" creationId="{5026CB8D-2FD0-2434-C269-76F083701408}"/>
          </ac:picMkLst>
        </pc:picChg>
      </pc:sldChg>
      <pc:sldChg chg="addSp delSp modSp new mod modClrScheme chgLayout">
        <pc:chgData name="Ben Jones (Ben Jones)" userId="e6e8a0f3-34fe-4d14-b7ab-3a9f1769fff2" providerId="ADAL" clId="{78C1D944-C5E2-4D33-BE3A-5C243E175D98}" dt="2025-06-10T10:27:03.572" v="160"/>
        <pc:sldMkLst>
          <pc:docMk/>
          <pc:sldMk cId="119910343" sldId="260"/>
        </pc:sldMkLst>
        <pc:spChg chg="del mod ord">
          <ac:chgData name="Ben Jones (Ben Jones)" userId="e6e8a0f3-34fe-4d14-b7ab-3a9f1769fff2" providerId="ADAL" clId="{78C1D944-C5E2-4D33-BE3A-5C243E175D98}" dt="2025-06-10T10:23:19.243" v="133" actId="700"/>
          <ac:spMkLst>
            <pc:docMk/>
            <pc:sldMk cId="119910343" sldId="260"/>
            <ac:spMk id="2" creationId="{7122FAA5-E19E-8A80-B4F2-16AE3A80892A}"/>
          </ac:spMkLst>
        </pc:spChg>
        <pc:spChg chg="del mod ord">
          <ac:chgData name="Ben Jones (Ben Jones)" userId="e6e8a0f3-34fe-4d14-b7ab-3a9f1769fff2" providerId="ADAL" clId="{78C1D944-C5E2-4D33-BE3A-5C243E175D98}" dt="2025-06-10T10:23:19.243" v="133" actId="700"/>
          <ac:spMkLst>
            <pc:docMk/>
            <pc:sldMk cId="119910343" sldId="260"/>
            <ac:spMk id="3" creationId="{576FB2C6-21C8-42FA-A68C-6805E5690CB3}"/>
          </ac:spMkLst>
        </pc:spChg>
        <pc:spChg chg="del">
          <ac:chgData name="Ben Jones (Ben Jones)" userId="e6e8a0f3-34fe-4d14-b7ab-3a9f1769fff2" providerId="ADAL" clId="{78C1D944-C5E2-4D33-BE3A-5C243E175D98}" dt="2025-06-10T10:23:19.243" v="133" actId="700"/>
          <ac:spMkLst>
            <pc:docMk/>
            <pc:sldMk cId="119910343" sldId="260"/>
            <ac:spMk id="4" creationId="{62C5E1C9-7BC1-3469-AFB1-1B216CBD00A6}"/>
          </ac:spMkLst>
        </pc:spChg>
        <pc:spChg chg="add mod ord">
          <ac:chgData name="Ben Jones (Ben Jones)" userId="e6e8a0f3-34fe-4d14-b7ab-3a9f1769fff2" providerId="ADAL" clId="{78C1D944-C5E2-4D33-BE3A-5C243E175D98}" dt="2025-06-10T10:26:03.616" v="152" actId="700"/>
          <ac:spMkLst>
            <pc:docMk/>
            <pc:sldMk cId="119910343" sldId="260"/>
            <ac:spMk id="5" creationId="{CAB6EDA1-5368-156C-E10E-309A274C4DC9}"/>
          </ac:spMkLst>
        </pc:spChg>
        <pc:spChg chg="add del mod ord">
          <ac:chgData name="Ben Jones (Ben Jones)" userId="e6e8a0f3-34fe-4d14-b7ab-3a9f1769fff2" providerId="ADAL" clId="{78C1D944-C5E2-4D33-BE3A-5C243E175D98}" dt="2025-06-10T10:26:03.616" v="152" actId="700"/>
          <ac:spMkLst>
            <pc:docMk/>
            <pc:sldMk cId="119910343" sldId="260"/>
            <ac:spMk id="6" creationId="{35749206-A58C-CBE0-6FC6-523123E0EF5C}"/>
          </ac:spMkLst>
        </pc:spChg>
        <pc:spChg chg="add del mod ord">
          <ac:chgData name="Ben Jones (Ben Jones)" userId="e6e8a0f3-34fe-4d14-b7ab-3a9f1769fff2" providerId="ADAL" clId="{78C1D944-C5E2-4D33-BE3A-5C243E175D98}" dt="2025-06-10T10:26:05.585" v="153" actId="22"/>
          <ac:spMkLst>
            <pc:docMk/>
            <pc:sldMk cId="119910343" sldId="260"/>
            <ac:spMk id="7" creationId="{E91E7BE5-7F9D-90B3-B90F-D80E25928A9A}"/>
          </ac:spMkLst>
        </pc:spChg>
        <pc:spChg chg="add del mod ord">
          <ac:chgData name="Ben Jones (Ben Jones)" userId="e6e8a0f3-34fe-4d14-b7ab-3a9f1769fff2" providerId="ADAL" clId="{78C1D944-C5E2-4D33-BE3A-5C243E175D98}" dt="2025-06-10T10:27:03.572" v="160"/>
          <ac:spMkLst>
            <pc:docMk/>
            <pc:sldMk cId="119910343" sldId="260"/>
            <ac:spMk id="8" creationId="{8B0B4C97-2535-9EAF-2C7C-8F0CAA91079E}"/>
          </ac:spMkLst>
        </pc:spChg>
        <pc:spChg chg="add mod">
          <ac:chgData name="Ben Jones (Ben Jones)" userId="e6e8a0f3-34fe-4d14-b7ab-3a9f1769fff2" providerId="ADAL" clId="{78C1D944-C5E2-4D33-BE3A-5C243E175D98}" dt="2025-06-10T10:27:01.151" v="158"/>
          <ac:spMkLst>
            <pc:docMk/>
            <pc:sldMk cId="119910343" sldId="260"/>
            <ac:spMk id="11" creationId="{6D037062-8BE8-F21E-33DA-F932ACA60810}"/>
          </ac:spMkLst>
        </pc:spChg>
        <pc:picChg chg="add mod ord">
          <ac:chgData name="Ben Jones (Ben Jones)" userId="e6e8a0f3-34fe-4d14-b7ab-3a9f1769fff2" providerId="ADAL" clId="{78C1D944-C5E2-4D33-BE3A-5C243E175D98}" dt="2025-06-10T10:26:05.585" v="153" actId="22"/>
          <ac:picMkLst>
            <pc:docMk/>
            <pc:sldMk cId="119910343" sldId="260"/>
            <ac:picMk id="10" creationId="{D2AF5855-D741-F058-7B7E-5BCEDAF86853}"/>
          </ac:picMkLst>
        </pc:picChg>
      </pc:sldChg>
      <pc:sldChg chg="addSp delSp modSp new mod modClrScheme chgLayout">
        <pc:chgData name="Ben Jones (Ben Jones)" userId="e6e8a0f3-34fe-4d14-b7ab-3a9f1769fff2" providerId="ADAL" clId="{78C1D944-C5E2-4D33-BE3A-5C243E175D98}" dt="2025-06-10T10:36:06.225" v="793" actId="20577"/>
        <pc:sldMkLst>
          <pc:docMk/>
          <pc:sldMk cId="3539071505" sldId="261"/>
        </pc:sldMkLst>
        <pc:spChg chg="del mod ord">
          <ac:chgData name="Ben Jones (Ben Jones)" userId="e6e8a0f3-34fe-4d14-b7ab-3a9f1769fff2" providerId="ADAL" clId="{78C1D944-C5E2-4D33-BE3A-5C243E175D98}" dt="2025-06-10T10:33:39.344" v="739" actId="700"/>
          <ac:spMkLst>
            <pc:docMk/>
            <pc:sldMk cId="3539071505" sldId="261"/>
            <ac:spMk id="2" creationId="{552FCBC4-955F-8AE1-F8E4-1F21413CC949}"/>
          </ac:spMkLst>
        </pc:spChg>
        <pc:spChg chg="del mod ord">
          <ac:chgData name="Ben Jones (Ben Jones)" userId="e6e8a0f3-34fe-4d14-b7ab-3a9f1769fff2" providerId="ADAL" clId="{78C1D944-C5E2-4D33-BE3A-5C243E175D98}" dt="2025-06-10T10:33:39.344" v="739" actId="700"/>
          <ac:spMkLst>
            <pc:docMk/>
            <pc:sldMk cId="3539071505" sldId="261"/>
            <ac:spMk id="3" creationId="{7A0048FB-635A-D09C-3384-BF483F124939}"/>
          </ac:spMkLst>
        </pc:spChg>
        <pc:spChg chg="del">
          <ac:chgData name="Ben Jones (Ben Jones)" userId="e6e8a0f3-34fe-4d14-b7ab-3a9f1769fff2" providerId="ADAL" clId="{78C1D944-C5E2-4D33-BE3A-5C243E175D98}" dt="2025-06-10T10:33:39.344" v="739" actId="700"/>
          <ac:spMkLst>
            <pc:docMk/>
            <pc:sldMk cId="3539071505" sldId="261"/>
            <ac:spMk id="4" creationId="{1960A6A1-305E-85AC-9DCE-424B0FD3AD65}"/>
          </ac:spMkLst>
        </pc:spChg>
        <pc:spChg chg="add mod ord">
          <ac:chgData name="Ben Jones (Ben Jones)" userId="e6e8a0f3-34fe-4d14-b7ab-3a9f1769fff2" providerId="ADAL" clId="{78C1D944-C5E2-4D33-BE3A-5C243E175D98}" dt="2025-06-10T10:36:06.225" v="793" actId="20577"/>
          <ac:spMkLst>
            <pc:docMk/>
            <pc:sldMk cId="3539071505" sldId="261"/>
            <ac:spMk id="5" creationId="{D486937B-AE08-CEA9-288B-A7E12B6EEC9E}"/>
          </ac:spMkLst>
        </pc:spChg>
        <pc:spChg chg="add del mod ord">
          <ac:chgData name="Ben Jones (Ben Jones)" userId="e6e8a0f3-34fe-4d14-b7ab-3a9f1769fff2" providerId="ADAL" clId="{78C1D944-C5E2-4D33-BE3A-5C243E175D98}" dt="2025-06-10T10:34:10.174" v="769" actId="700"/>
          <ac:spMkLst>
            <pc:docMk/>
            <pc:sldMk cId="3539071505" sldId="261"/>
            <ac:spMk id="6" creationId="{51C6FAEF-D681-780C-98A5-7C89D373BDDF}"/>
          </ac:spMkLst>
        </pc:spChg>
        <pc:spChg chg="add mod ord">
          <ac:chgData name="Ben Jones (Ben Jones)" userId="e6e8a0f3-34fe-4d14-b7ab-3a9f1769fff2" providerId="ADAL" clId="{78C1D944-C5E2-4D33-BE3A-5C243E175D98}" dt="2025-06-10T10:35:42.310" v="780" actId="368"/>
          <ac:spMkLst>
            <pc:docMk/>
            <pc:sldMk cId="3539071505" sldId="261"/>
            <ac:spMk id="7" creationId="{EFEA9320-0444-71FB-F85F-FBA13C9156C9}"/>
          </ac:spMkLst>
        </pc:spChg>
        <pc:spChg chg="add mod ord">
          <ac:chgData name="Ben Jones (Ben Jones)" userId="e6e8a0f3-34fe-4d14-b7ab-3a9f1769fff2" providerId="ADAL" clId="{78C1D944-C5E2-4D33-BE3A-5C243E175D98}" dt="2025-06-10T10:34:19.461" v="774" actId="5793"/>
          <ac:spMkLst>
            <pc:docMk/>
            <pc:sldMk cId="3539071505" sldId="261"/>
            <ac:spMk id="8" creationId="{359FE974-4D1E-3967-5B90-8562E74CE499}"/>
          </ac:spMkLst>
        </pc:spChg>
        <pc:spChg chg="add mod ord">
          <ac:chgData name="Ben Jones (Ben Jones)" userId="e6e8a0f3-34fe-4d14-b7ab-3a9f1769fff2" providerId="ADAL" clId="{78C1D944-C5E2-4D33-BE3A-5C243E175D98}" dt="2025-06-10T10:34:35.839" v="777" actId="20577"/>
          <ac:spMkLst>
            <pc:docMk/>
            <pc:sldMk cId="3539071505" sldId="261"/>
            <ac:spMk id="9" creationId="{D6523559-2C61-8EBE-6F77-9D95DA6B8E76}"/>
          </ac:spMkLst>
        </pc:spChg>
        <pc:spChg chg="add mod ord">
          <ac:chgData name="Ben Jones (Ben Jones)" userId="e6e8a0f3-34fe-4d14-b7ab-3a9f1769fff2" providerId="ADAL" clId="{78C1D944-C5E2-4D33-BE3A-5C243E175D98}" dt="2025-06-10T10:34:38.996" v="779" actId="5793"/>
          <ac:spMkLst>
            <pc:docMk/>
            <pc:sldMk cId="3539071505" sldId="261"/>
            <ac:spMk id="10" creationId="{84DCB01C-1983-9701-C36D-97E70AE72B48}"/>
          </ac:spMkLst>
        </pc:spChg>
      </pc:sldChg>
      <pc:sldChg chg="modSp add mod">
        <pc:chgData name="Ben Jones (Ben Jones)" userId="e6e8a0f3-34fe-4d14-b7ab-3a9f1769fff2" providerId="ADAL" clId="{78C1D944-C5E2-4D33-BE3A-5C243E175D98}" dt="2025-06-10T10:32:56.914" v="738" actId="20577"/>
        <pc:sldMkLst>
          <pc:docMk/>
          <pc:sldMk cId="3768076261" sldId="262"/>
        </pc:sldMkLst>
        <pc:spChg chg="mod">
          <ac:chgData name="Ben Jones (Ben Jones)" userId="e6e8a0f3-34fe-4d14-b7ab-3a9f1769fff2" providerId="ADAL" clId="{78C1D944-C5E2-4D33-BE3A-5C243E175D98}" dt="2025-06-10T10:27:55.180" v="180" actId="20577"/>
          <ac:spMkLst>
            <pc:docMk/>
            <pc:sldMk cId="3768076261" sldId="262"/>
            <ac:spMk id="5" creationId="{CB87B387-E9FE-C7F6-2747-83EEAC469951}"/>
          </ac:spMkLst>
        </pc:spChg>
        <pc:spChg chg="mod">
          <ac:chgData name="Ben Jones (Ben Jones)" userId="e6e8a0f3-34fe-4d14-b7ab-3a9f1769fff2" providerId="ADAL" clId="{78C1D944-C5E2-4D33-BE3A-5C243E175D98}" dt="2025-06-10T10:32:56.914" v="738" actId="20577"/>
          <ac:spMkLst>
            <pc:docMk/>
            <pc:sldMk cId="3768076261" sldId="262"/>
            <ac:spMk id="8" creationId="{7D7A5026-098C-E06D-AE74-C3BF1B1C95AA}"/>
          </ac:spMkLst>
        </pc:spChg>
      </pc:sldChg>
      <pc:sldChg chg="addSp delSp modSp new mod modClrScheme chgLayout">
        <pc:chgData name="Ben Jones (Ben Jones)" userId="e6e8a0f3-34fe-4d14-b7ab-3a9f1769fff2" providerId="ADAL" clId="{78C1D944-C5E2-4D33-BE3A-5C243E175D98}" dt="2025-06-10T10:39:35.454" v="845" actId="20577"/>
        <pc:sldMkLst>
          <pc:docMk/>
          <pc:sldMk cId="1175822862" sldId="263"/>
        </pc:sldMkLst>
        <pc:spChg chg="del mod ord">
          <ac:chgData name="Ben Jones (Ben Jones)" userId="e6e8a0f3-34fe-4d14-b7ab-3a9f1769fff2" providerId="ADAL" clId="{78C1D944-C5E2-4D33-BE3A-5C243E175D98}" dt="2025-06-10T10:36:28.714" v="796" actId="700"/>
          <ac:spMkLst>
            <pc:docMk/>
            <pc:sldMk cId="1175822862" sldId="263"/>
            <ac:spMk id="2" creationId="{B36F7922-3FD2-5254-D6C9-A29D3EC83AA0}"/>
          </ac:spMkLst>
        </pc:spChg>
        <pc:spChg chg="del">
          <ac:chgData name="Ben Jones (Ben Jones)" userId="e6e8a0f3-34fe-4d14-b7ab-3a9f1769fff2" providerId="ADAL" clId="{78C1D944-C5E2-4D33-BE3A-5C243E175D98}" dt="2025-06-10T10:36:28.714" v="796" actId="700"/>
          <ac:spMkLst>
            <pc:docMk/>
            <pc:sldMk cId="1175822862" sldId="263"/>
            <ac:spMk id="3" creationId="{76FAADD7-01A6-BF9D-8973-7FC361281E9A}"/>
          </ac:spMkLst>
        </pc:spChg>
        <pc:spChg chg="del mod ord">
          <ac:chgData name="Ben Jones (Ben Jones)" userId="e6e8a0f3-34fe-4d14-b7ab-3a9f1769fff2" providerId="ADAL" clId="{78C1D944-C5E2-4D33-BE3A-5C243E175D98}" dt="2025-06-10T10:36:28.714" v="796" actId="700"/>
          <ac:spMkLst>
            <pc:docMk/>
            <pc:sldMk cId="1175822862" sldId="263"/>
            <ac:spMk id="4" creationId="{469B33A5-F61D-55B1-29EF-64A0B9EC6CEA}"/>
          </ac:spMkLst>
        </pc:spChg>
        <pc:spChg chg="del">
          <ac:chgData name="Ben Jones (Ben Jones)" userId="e6e8a0f3-34fe-4d14-b7ab-3a9f1769fff2" providerId="ADAL" clId="{78C1D944-C5E2-4D33-BE3A-5C243E175D98}" dt="2025-06-10T10:36:28.714" v="796" actId="700"/>
          <ac:spMkLst>
            <pc:docMk/>
            <pc:sldMk cId="1175822862" sldId="263"/>
            <ac:spMk id="5" creationId="{8E616ABA-FB50-2BEE-2BA7-350C3EEF918E}"/>
          </ac:spMkLst>
        </pc:spChg>
        <pc:spChg chg="del">
          <ac:chgData name="Ben Jones (Ben Jones)" userId="e6e8a0f3-34fe-4d14-b7ab-3a9f1769fff2" providerId="ADAL" clId="{78C1D944-C5E2-4D33-BE3A-5C243E175D98}" dt="2025-06-10T10:36:28.714" v="796" actId="700"/>
          <ac:spMkLst>
            <pc:docMk/>
            <pc:sldMk cId="1175822862" sldId="263"/>
            <ac:spMk id="6" creationId="{EE2C01EF-8D67-4170-14B9-59272CE770C8}"/>
          </ac:spMkLst>
        </pc:spChg>
        <pc:spChg chg="add mod ord">
          <ac:chgData name="Ben Jones (Ben Jones)" userId="e6e8a0f3-34fe-4d14-b7ab-3a9f1769fff2" providerId="ADAL" clId="{78C1D944-C5E2-4D33-BE3A-5C243E175D98}" dt="2025-06-10T10:36:36.547" v="798" actId="20577"/>
          <ac:spMkLst>
            <pc:docMk/>
            <pc:sldMk cId="1175822862" sldId="263"/>
            <ac:spMk id="7" creationId="{56C6F239-F5E8-6417-880B-0B56CE59D207}"/>
          </ac:spMkLst>
        </pc:spChg>
        <pc:spChg chg="add mod ord">
          <ac:chgData name="Ben Jones (Ben Jones)" userId="e6e8a0f3-34fe-4d14-b7ab-3a9f1769fff2" providerId="ADAL" clId="{78C1D944-C5E2-4D33-BE3A-5C243E175D98}" dt="2025-06-10T10:39:35.454" v="845" actId="20577"/>
          <ac:spMkLst>
            <pc:docMk/>
            <pc:sldMk cId="1175822862" sldId="263"/>
            <ac:spMk id="8" creationId="{A8D1847C-4AD3-1D2C-43B8-828394D9FF0E}"/>
          </ac:spMkLst>
        </pc:spChg>
      </pc:sldChg>
      <pc:sldChg chg="addSp delSp modSp new mod modClrScheme chgLayout">
        <pc:chgData name="Ben Jones (Ben Jones)" userId="e6e8a0f3-34fe-4d14-b7ab-3a9f1769fff2" providerId="ADAL" clId="{78C1D944-C5E2-4D33-BE3A-5C243E175D98}" dt="2025-06-10T10:39:40.222" v="850" actId="20577"/>
        <pc:sldMkLst>
          <pc:docMk/>
          <pc:sldMk cId="549990195" sldId="264"/>
        </pc:sldMkLst>
        <pc:spChg chg="del mod ord">
          <ac:chgData name="Ben Jones (Ben Jones)" userId="e6e8a0f3-34fe-4d14-b7ab-3a9f1769fff2" providerId="ADAL" clId="{78C1D944-C5E2-4D33-BE3A-5C243E175D98}" dt="2025-06-10T10:37:18.750" v="805" actId="700"/>
          <ac:spMkLst>
            <pc:docMk/>
            <pc:sldMk cId="549990195" sldId="264"/>
            <ac:spMk id="2" creationId="{A57EB72A-FAC9-5FF8-E6A3-8E830C23359A}"/>
          </ac:spMkLst>
        </pc:spChg>
        <pc:spChg chg="del">
          <ac:chgData name="Ben Jones (Ben Jones)" userId="e6e8a0f3-34fe-4d14-b7ab-3a9f1769fff2" providerId="ADAL" clId="{78C1D944-C5E2-4D33-BE3A-5C243E175D98}" dt="2025-06-10T10:37:18.750" v="805" actId="700"/>
          <ac:spMkLst>
            <pc:docMk/>
            <pc:sldMk cId="549990195" sldId="264"/>
            <ac:spMk id="3" creationId="{4B459B9A-A121-9FB8-3533-C68A5F13F534}"/>
          </ac:spMkLst>
        </pc:spChg>
        <pc:spChg chg="del mod ord">
          <ac:chgData name="Ben Jones (Ben Jones)" userId="e6e8a0f3-34fe-4d14-b7ab-3a9f1769fff2" providerId="ADAL" clId="{78C1D944-C5E2-4D33-BE3A-5C243E175D98}" dt="2025-06-10T10:37:18.750" v="805" actId="700"/>
          <ac:spMkLst>
            <pc:docMk/>
            <pc:sldMk cId="549990195" sldId="264"/>
            <ac:spMk id="4" creationId="{A399DAE5-01B5-FB06-16F1-C5755F25B1DD}"/>
          </ac:spMkLst>
        </pc:spChg>
        <pc:spChg chg="del">
          <ac:chgData name="Ben Jones (Ben Jones)" userId="e6e8a0f3-34fe-4d14-b7ab-3a9f1769fff2" providerId="ADAL" clId="{78C1D944-C5E2-4D33-BE3A-5C243E175D98}" dt="2025-06-10T10:37:18.750" v="805" actId="700"/>
          <ac:spMkLst>
            <pc:docMk/>
            <pc:sldMk cId="549990195" sldId="264"/>
            <ac:spMk id="5" creationId="{8F0B9F06-AFBD-49F7-9BE1-7B56FE216A71}"/>
          </ac:spMkLst>
        </pc:spChg>
        <pc:spChg chg="del">
          <ac:chgData name="Ben Jones (Ben Jones)" userId="e6e8a0f3-34fe-4d14-b7ab-3a9f1769fff2" providerId="ADAL" clId="{78C1D944-C5E2-4D33-BE3A-5C243E175D98}" dt="2025-06-10T10:37:18.750" v="805" actId="700"/>
          <ac:spMkLst>
            <pc:docMk/>
            <pc:sldMk cId="549990195" sldId="264"/>
            <ac:spMk id="6" creationId="{4DEE1672-B77F-9592-4653-CB3C8E0634AB}"/>
          </ac:spMkLst>
        </pc:spChg>
        <pc:spChg chg="add mod ord">
          <ac:chgData name="Ben Jones (Ben Jones)" userId="e6e8a0f3-34fe-4d14-b7ab-3a9f1769fff2" providerId="ADAL" clId="{78C1D944-C5E2-4D33-BE3A-5C243E175D98}" dt="2025-06-10T10:38:58.284" v="832" actId="700"/>
          <ac:spMkLst>
            <pc:docMk/>
            <pc:sldMk cId="549990195" sldId="264"/>
            <ac:spMk id="7" creationId="{A5E19FFB-3D8F-DB03-B38B-27FE43EC06C8}"/>
          </ac:spMkLst>
        </pc:spChg>
        <pc:spChg chg="add del mod ord">
          <ac:chgData name="Ben Jones (Ben Jones)" userId="e6e8a0f3-34fe-4d14-b7ab-3a9f1769fff2" providerId="ADAL" clId="{78C1D944-C5E2-4D33-BE3A-5C243E175D98}" dt="2025-06-10T10:39:13.668" v="837" actId="478"/>
          <ac:spMkLst>
            <pc:docMk/>
            <pc:sldMk cId="549990195" sldId="264"/>
            <ac:spMk id="8" creationId="{52A00011-1D95-177D-779A-39FDCBB8629F}"/>
          </ac:spMkLst>
        </pc:spChg>
        <pc:spChg chg="add mod">
          <ac:chgData name="Ben Jones (Ben Jones)" userId="e6e8a0f3-34fe-4d14-b7ab-3a9f1769fff2" providerId="ADAL" clId="{78C1D944-C5E2-4D33-BE3A-5C243E175D98}" dt="2025-06-10T10:37:21.829" v="808"/>
          <ac:spMkLst>
            <pc:docMk/>
            <pc:sldMk cId="549990195" sldId="264"/>
            <ac:spMk id="9" creationId="{80F65A99-08C1-A978-A12B-8BB44A1B9690}"/>
          </ac:spMkLst>
        </pc:spChg>
        <pc:spChg chg="add mod ord">
          <ac:chgData name="Ben Jones (Ben Jones)" userId="e6e8a0f3-34fe-4d14-b7ab-3a9f1769fff2" providerId="ADAL" clId="{78C1D944-C5E2-4D33-BE3A-5C243E175D98}" dt="2025-06-10T10:39:40.222" v="850" actId="20577"/>
          <ac:spMkLst>
            <pc:docMk/>
            <pc:sldMk cId="549990195" sldId="264"/>
            <ac:spMk id="10" creationId="{400FA594-97CE-8BD3-D0B0-58075BCDEA2F}"/>
          </ac:spMkLst>
        </pc:spChg>
        <pc:spChg chg="add del mod">
          <ac:chgData name="Ben Jones (Ben Jones)" userId="e6e8a0f3-34fe-4d14-b7ab-3a9f1769fff2" providerId="ADAL" clId="{78C1D944-C5E2-4D33-BE3A-5C243E175D98}" dt="2025-06-10T10:39:16.928" v="838"/>
          <ac:spMkLst>
            <pc:docMk/>
            <pc:sldMk cId="549990195" sldId="264"/>
            <ac:spMk id="12" creationId="{03DC8AE5-72E6-4166-0772-D20D28E06A87}"/>
          </ac:spMkLst>
        </pc:spChg>
        <pc:picChg chg="add mod">
          <ac:chgData name="Ben Jones (Ben Jones)" userId="e6e8a0f3-34fe-4d14-b7ab-3a9f1769fff2" providerId="ADAL" clId="{78C1D944-C5E2-4D33-BE3A-5C243E175D98}" dt="2025-06-10T10:39:16.928" v="838"/>
          <ac:picMkLst>
            <pc:docMk/>
            <pc:sldMk cId="549990195" sldId="264"/>
            <ac:picMk id="13" creationId="{618E47E8-A163-12CC-AB54-95BF75450C40}"/>
          </ac:picMkLst>
        </pc:picChg>
      </pc:sldChg>
    </pc:docChg>
  </pc:docChgLst>
  <pc:docChgLst>
    <pc:chgData name="Ben Jones (Ben Jones)" userId="e6e8a0f3-34fe-4d14-b7ab-3a9f1769fff2" providerId="ADAL" clId="{014A208C-71D7-40A5-9295-D811E515A970}"/>
    <pc:docChg chg="delSld modSld">
      <pc:chgData name="Ben Jones (Ben Jones)" userId="e6e8a0f3-34fe-4d14-b7ab-3a9f1769fff2" providerId="ADAL" clId="{014A208C-71D7-40A5-9295-D811E515A970}" dt="2025-06-10T03:38:36.213" v="15" actId="47"/>
      <pc:docMkLst>
        <pc:docMk/>
      </pc:docMkLst>
      <pc:sldChg chg="modSp mod">
        <pc:chgData name="Ben Jones (Ben Jones)" userId="e6e8a0f3-34fe-4d14-b7ab-3a9f1769fff2" providerId="ADAL" clId="{014A208C-71D7-40A5-9295-D811E515A970}" dt="2025-06-10T03:38:29.012" v="9" actId="20577"/>
        <pc:sldMkLst>
          <pc:docMk/>
          <pc:sldMk cId="4046351447" sldId="256"/>
        </pc:sldMkLst>
        <pc:spChg chg="mod">
          <ac:chgData name="Ben Jones (Ben Jones)" userId="e6e8a0f3-34fe-4d14-b7ab-3a9f1769fff2" providerId="ADAL" clId="{014A208C-71D7-40A5-9295-D811E515A970}" dt="2025-06-10T03:38:29.012" v="9" actId="20577"/>
          <ac:spMkLst>
            <pc:docMk/>
            <pc:sldMk cId="4046351447" sldId="256"/>
            <ac:spMk id="3" creationId="{2007677D-E31B-D163-E787-0648982398C7}"/>
          </ac:spMkLst>
        </pc:spChg>
      </pc:sldChg>
      <pc:sldChg chg="del">
        <pc:chgData name="Ben Jones (Ben Jones)" userId="e6e8a0f3-34fe-4d14-b7ab-3a9f1769fff2" providerId="ADAL" clId="{014A208C-71D7-40A5-9295-D811E515A970}" dt="2025-06-10T03:38:31.765" v="10" actId="47"/>
        <pc:sldMkLst>
          <pc:docMk/>
          <pc:sldMk cId="3809958420" sldId="258"/>
        </pc:sldMkLst>
      </pc:sldChg>
      <pc:sldChg chg="del">
        <pc:chgData name="Ben Jones (Ben Jones)" userId="e6e8a0f3-34fe-4d14-b7ab-3a9f1769fff2" providerId="ADAL" clId="{014A208C-71D7-40A5-9295-D811E515A970}" dt="2025-06-10T03:38:32.853" v="11" actId="47"/>
        <pc:sldMkLst>
          <pc:docMk/>
          <pc:sldMk cId="935061494" sldId="259"/>
        </pc:sldMkLst>
      </pc:sldChg>
      <pc:sldChg chg="del">
        <pc:chgData name="Ben Jones (Ben Jones)" userId="e6e8a0f3-34fe-4d14-b7ab-3a9f1769fff2" providerId="ADAL" clId="{014A208C-71D7-40A5-9295-D811E515A970}" dt="2025-06-10T03:38:33.492" v="12" actId="47"/>
        <pc:sldMkLst>
          <pc:docMk/>
          <pc:sldMk cId="553467654" sldId="260"/>
        </pc:sldMkLst>
      </pc:sldChg>
      <pc:sldChg chg="del">
        <pc:chgData name="Ben Jones (Ben Jones)" userId="e6e8a0f3-34fe-4d14-b7ab-3a9f1769fff2" providerId="ADAL" clId="{014A208C-71D7-40A5-9295-D811E515A970}" dt="2025-06-10T03:38:36.213" v="15" actId="47"/>
        <pc:sldMkLst>
          <pc:docMk/>
          <pc:sldMk cId="3817010905" sldId="261"/>
        </pc:sldMkLst>
      </pc:sldChg>
      <pc:sldChg chg="del">
        <pc:chgData name="Ben Jones (Ben Jones)" userId="e6e8a0f3-34fe-4d14-b7ab-3a9f1769fff2" providerId="ADAL" clId="{014A208C-71D7-40A5-9295-D811E515A970}" dt="2025-06-10T03:38:34.351" v="14" actId="47"/>
        <pc:sldMkLst>
          <pc:docMk/>
          <pc:sldMk cId="4120231659" sldId="262"/>
        </pc:sldMkLst>
      </pc:sldChg>
      <pc:sldChg chg="del">
        <pc:chgData name="Ben Jones (Ben Jones)" userId="e6e8a0f3-34fe-4d14-b7ab-3a9f1769fff2" providerId="ADAL" clId="{014A208C-71D7-40A5-9295-D811E515A970}" dt="2025-06-10T03:38:33.961" v="13" actId="47"/>
        <pc:sldMkLst>
          <pc:docMk/>
          <pc:sldMk cId="3146773800" sldId="263"/>
        </pc:sldMkLst>
      </pc:sldChg>
    </pc:docChg>
  </pc:docChgLst>
  <pc:docChgLst>
    <pc:chgData name="Ben Jones (Ben Jones)" userId="e6e8a0f3-34fe-4d14-b7ab-3a9f1769fff2" providerId="ADAL" clId="{B204C6DB-D499-4973-8E04-3A79F73ABFFA}"/>
    <pc:docChg chg="undo custSel addSld modSld">
      <pc:chgData name="Ben Jones (Ben Jones)" userId="e6e8a0f3-34fe-4d14-b7ab-3a9f1769fff2" providerId="ADAL" clId="{B204C6DB-D499-4973-8E04-3A79F73ABFFA}" dt="2025-06-10T12:01:58.119" v="224" actId="113"/>
      <pc:docMkLst>
        <pc:docMk/>
      </pc:docMkLst>
      <pc:sldChg chg="modSp mod">
        <pc:chgData name="Ben Jones (Ben Jones)" userId="e6e8a0f3-34fe-4d14-b7ab-3a9f1769fff2" providerId="ADAL" clId="{B204C6DB-D499-4973-8E04-3A79F73ABFFA}" dt="2025-06-10T11:46:30.913" v="35" actId="20577"/>
        <pc:sldMkLst>
          <pc:docMk/>
          <pc:sldMk cId="4046351447" sldId="256"/>
        </pc:sldMkLst>
        <pc:spChg chg="mod">
          <ac:chgData name="Ben Jones (Ben Jones)" userId="e6e8a0f3-34fe-4d14-b7ab-3a9f1769fff2" providerId="ADAL" clId="{B204C6DB-D499-4973-8E04-3A79F73ABFFA}" dt="2025-06-10T11:46:30.913" v="35" actId="20577"/>
          <ac:spMkLst>
            <pc:docMk/>
            <pc:sldMk cId="4046351447" sldId="256"/>
            <ac:spMk id="3" creationId="{2007677D-E31B-D163-E787-0648982398C7}"/>
          </ac:spMkLst>
        </pc:spChg>
      </pc:sldChg>
      <pc:sldChg chg="modSp mod">
        <pc:chgData name="Ben Jones (Ben Jones)" userId="e6e8a0f3-34fe-4d14-b7ab-3a9f1769fff2" providerId="ADAL" clId="{B204C6DB-D499-4973-8E04-3A79F73ABFFA}" dt="2025-06-10T11:41:20.629" v="10" actId="6549"/>
        <pc:sldMkLst>
          <pc:docMk/>
          <pc:sldMk cId="3635014069" sldId="258"/>
        </pc:sldMkLst>
        <pc:spChg chg="mod">
          <ac:chgData name="Ben Jones (Ben Jones)" userId="e6e8a0f3-34fe-4d14-b7ab-3a9f1769fff2" providerId="ADAL" clId="{B204C6DB-D499-4973-8E04-3A79F73ABFFA}" dt="2025-06-10T11:41:20.629" v="10" actId="6549"/>
          <ac:spMkLst>
            <pc:docMk/>
            <pc:sldMk cId="3635014069" sldId="258"/>
            <ac:spMk id="6" creationId="{1E0B453A-CD21-CEA9-19F5-A9097CDD28B8}"/>
          </ac:spMkLst>
        </pc:spChg>
      </pc:sldChg>
      <pc:sldChg chg="addSp delSp modSp mod chgLayout">
        <pc:chgData name="Ben Jones (Ben Jones)" userId="e6e8a0f3-34fe-4d14-b7ab-3a9f1769fff2" providerId="ADAL" clId="{B204C6DB-D499-4973-8E04-3A79F73ABFFA}" dt="2025-06-10T11:51:43.168" v="159" actId="113"/>
        <pc:sldMkLst>
          <pc:docMk/>
          <pc:sldMk cId="3539071505" sldId="261"/>
        </pc:sldMkLst>
        <pc:spChg chg="add mod ord">
          <ac:chgData name="Ben Jones (Ben Jones)" userId="e6e8a0f3-34fe-4d14-b7ab-3a9f1769fff2" providerId="ADAL" clId="{B204C6DB-D499-4973-8E04-3A79F73ABFFA}" dt="2025-06-10T11:51:43.168" v="159" actId="113"/>
          <ac:spMkLst>
            <pc:docMk/>
            <pc:sldMk cId="3539071505" sldId="261"/>
            <ac:spMk id="2" creationId="{4481EFF5-5670-D5D5-E8BD-822601FCA247}"/>
          </ac:spMkLst>
        </pc:spChg>
        <pc:spChg chg="mod ord">
          <ac:chgData name="Ben Jones (Ben Jones)" userId="e6e8a0f3-34fe-4d14-b7ab-3a9f1769fff2" providerId="ADAL" clId="{B204C6DB-D499-4973-8E04-3A79F73ABFFA}" dt="2025-06-10T11:48:59.577" v="114" actId="700"/>
          <ac:spMkLst>
            <pc:docMk/>
            <pc:sldMk cId="3539071505" sldId="261"/>
            <ac:spMk id="5" creationId="{D486937B-AE08-CEA9-288B-A7E12B6EEC9E}"/>
          </ac:spMkLst>
        </pc:spChg>
        <pc:spChg chg="del mod">
          <ac:chgData name="Ben Jones (Ben Jones)" userId="e6e8a0f3-34fe-4d14-b7ab-3a9f1769fff2" providerId="ADAL" clId="{B204C6DB-D499-4973-8E04-3A79F73ABFFA}" dt="2025-06-10T11:48:54.958" v="113" actId="478"/>
          <ac:spMkLst>
            <pc:docMk/>
            <pc:sldMk cId="3539071505" sldId="261"/>
            <ac:spMk id="8" creationId="{359FE974-4D1E-3967-5B90-8562E74CE499}"/>
          </ac:spMkLst>
        </pc:spChg>
      </pc:sldChg>
      <pc:sldChg chg="modSp mod">
        <pc:chgData name="Ben Jones (Ben Jones)" userId="e6e8a0f3-34fe-4d14-b7ab-3a9f1769fff2" providerId="ADAL" clId="{B204C6DB-D499-4973-8E04-3A79F73ABFFA}" dt="2025-06-10T12:00:53.307" v="204" actId="20577"/>
        <pc:sldMkLst>
          <pc:docMk/>
          <pc:sldMk cId="1175822862" sldId="263"/>
        </pc:sldMkLst>
        <pc:spChg chg="mod">
          <ac:chgData name="Ben Jones (Ben Jones)" userId="e6e8a0f3-34fe-4d14-b7ab-3a9f1769fff2" providerId="ADAL" clId="{B204C6DB-D499-4973-8E04-3A79F73ABFFA}" dt="2025-06-10T11:52:09.481" v="188" actId="20577"/>
          <ac:spMkLst>
            <pc:docMk/>
            <pc:sldMk cId="1175822862" sldId="263"/>
            <ac:spMk id="7" creationId="{56C6F239-F5E8-6417-880B-0B56CE59D207}"/>
          </ac:spMkLst>
        </pc:spChg>
        <pc:spChg chg="mod">
          <ac:chgData name="Ben Jones (Ben Jones)" userId="e6e8a0f3-34fe-4d14-b7ab-3a9f1769fff2" providerId="ADAL" clId="{B204C6DB-D499-4973-8E04-3A79F73ABFFA}" dt="2025-06-10T12:00:53.307" v="204" actId="20577"/>
          <ac:spMkLst>
            <pc:docMk/>
            <pc:sldMk cId="1175822862" sldId="263"/>
            <ac:spMk id="8" creationId="{A8D1847C-4AD3-1D2C-43B8-828394D9FF0E}"/>
          </ac:spMkLst>
        </pc:spChg>
      </pc:sldChg>
      <pc:sldChg chg="addSp delSp modSp mod modClrScheme chgLayout">
        <pc:chgData name="Ben Jones (Ben Jones)" userId="e6e8a0f3-34fe-4d14-b7ab-3a9f1769fff2" providerId="ADAL" clId="{B204C6DB-D499-4973-8E04-3A79F73ABFFA}" dt="2025-06-10T11:46:13.333" v="34" actId="20577"/>
        <pc:sldMkLst>
          <pc:docMk/>
          <pc:sldMk cId="2546578239" sldId="265"/>
        </pc:sldMkLst>
        <pc:spChg chg="mod ord">
          <ac:chgData name="Ben Jones (Ben Jones)" userId="e6e8a0f3-34fe-4d14-b7ab-3a9f1769fff2" providerId="ADAL" clId="{B204C6DB-D499-4973-8E04-3A79F73ABFFA}" dt="2025-06-10T11:42:31.386" v="18"/>
          <ac:spMkLst>
            <pc:docMk/>
            <pc:sldMk cId="2546578239" sldId="265"/>
            <ac:spMk id="2" creationId="{698432A2-2D2E-3F70-F830-5A67ED205318}"/>
          </ac:spMkLst>
        </pc:spChg>
        <pc:spChg chg="add mod">
          <ac:chgData name="Ben Jones (Ben Jones)" userId="e6e8a0f3-34fe-4d14-b7ab-3a9f1769fff2" providerId="ADAL" clId="{B204C6DB-D499-4973-8E04-3A79F73ABFFA}" dt="2025-06-10T11:46:13.333" v="34" actId="20577"/>
          <ac:spMkLst>
            <pc:docMk/>
            <pc:sldMk cId="2546578239" sldId="265"/>
            <ac:spMk id="4" creationId="{E775B479-5750-95E9-CC66-C2F6F8180171}"/>
          </ac:spMkLst>
        </pc:spChg>
        <pc:spChg chg="del mod ord">
          <ac:chgData name="Ben Jones (Ben Jones)" userId="e6e8a0f3-34fe-4d14-b7ab-3a9f1769fff2" providerId="ADAL" clId="{B204C6DB-D499-4973-8E04-3A79F73ABFFA}" dt="2025-06-10T11:42:20.976" v="14" actId="478"/>
          <ac:spMkLst>
            <pc:docMk/>
            <pc:sldMk cId="2546578239" sldId="265"/>
            <ac:spMk id="5" creationId="{24677B90-A9AF-EC0B-A47C-BB671119F84D}"/>
          </ac:spMkLst>
        </pc:spChg>
        <pc:picChg chg="del mod ord">
          <ac:chgData name="Ben Jones (Ben Jones)" userId="e6e8a0f3-34fe-4d14-b7ab-3a9f1769fff2" providerId="ADAL" clId="{B204C6DB-D499-4973-8E04-3A79F73ABFFA}" dt="2025-06-10T11:42:22.229" v="15" actId="478"/>
          <ac:picMkLst>
            <pc:docMk/>
            <pc:sldMk cId="2546578239" sldId="265"/>
            <ac:picMk id="7" creationId="{DA9346F2-BD5F-D909-036A-067426C4A237}"/>
          </ac:picMkLst>
        </pc:picChg>
      </pc:sldChg>
      <pc:sldChg chg="addSp delSp modSp mod">
        <pc:chgData name="Ben Jones (Ben Jones)" userId="e6e8a0f3-34fe-4d14-b7ab-3a9f1769fff2" providerId="ADAL" clId="{B204C6DB-D499-4973-8E04-3A79F73ABFFA}" dt="2025-06-10T11:47:58.532" v="89" actId="113"/>
        <pc:sldMkLst>
          <pc:docMk/>
          <pc:sldMk cId="2628338777" sldId="266"/>
        </pc:sldMkLst>
        <pc:spChg chg="add mod">
          <ac:chgData name="Ben Jones (Ben Jones)" userId="e6e8a0f3-34fe-4d14-b7ab-3a9f1769fff2" providerId="ADAL" clId="{B204C6DB-D499-4973-8E04-3A79F73ABFFA}" dt="2025-06-10T11:47:58.532" v="89" actId="113"/>
          <ac:spMkLst>
            <pc:docMk/>
            <pc:sldMk cId="2628338777" sldId="266"/>
            <ac:spMk id="3" creationId="{D558FCB4-463D-4004-1C16-76D08CA2C42E}"/>
          </ac:spMkLst>
        </pc:spChg>
        <pc:spChg chg="mod">
          <ac:chgData name="Ben Jones (Ben Jones)" userId="e6e8a0f3-34fe-4d14-b7ab-3a9f1769fff2" providerId="ADAL" clId="{B204C6DB-D499-4973-8E04-3A79F73ABFFA}" dt="2025-06-10T11:46:41.021" v="51" actId="20577"/>
          <ac:spMkLst>
            <pc:docMk/>
            <pc:sldMk cId="2628338777" sldId="266"/>
            <ac:spMk id="5" creationId="{96EBD5BC-A418-B3D5-F3BE-15BADC7685D9}"/>
          </ac:spMkLst>
        </pc:spChg>
        <pc:spChg chg="del mod">
          <ac:chgData name="Ben Jones (Ben Jones)" userId="e6e8a0f3-34fe-4d14-b7ab-3a9f1769fff2" providerId="ADAL" clId="{B204C6DB-D499-4973-8E04-3A79F73ABFFA}" dt="2025-06-10T11:47:29.256" v="68" actId="478"/>
          <ac:spMkLst>
            <pc:docMk/>
            <pc:sldMk cId="2628338777" sldId="266"/>
            <ac:spMk id="6" creationId="{95A9DC49-463E-4EFF-BD3E-E4AEF9DAF757}"/>
          </ac:spMkLst>
        </pc:spChg>
      </pc:sldChg>
      <pc:sldChg chg="modSp new mod">
        <pc:chgData name="Ben Jones (Ben Jones)" userId="e6e8a0f3-34fe-4d14-b7ab-3a9f1769fff2" providerId="ADAL" clId="{B204C6DB-D499-4973-8E04-3A79F73ABFFA}" dt="2025-06-10T12:01:58.119" v="224" actId="113"/>
        <pc:sldMkLst>
          <pc:docMk/>
          <pc:sldMk cId="525501252" sldId="267"/>
        </pc:sldMkLst>
        <pc:spChg chg="mod">
          <ac:chgData name="Ben Jones (Ben Jones)" userId="e6e8a0f3-34fe-4d14-b7ab-3a9f1769fff2" providerId="ADAL" clId="{B204C6DB-D499-4973-8E04-3A79F73ABFFA}" dt="2025-06-10T12:01:08.694" v="207" actId="20577"/>
          <ac:spMkLst>
            <pc:docMk/>
            <pc:sldMk cId="525501252" sldId="267"/>
            <ac:spMk id="2" creationId="{4E39B84F-40E2-A933-0A0B-26AE4074B21B}"/>
          </ac:spMkLst>
        </pc:spChg>
        <pc:spChg chg="mod">
          <ac:chgData name="Ben Jones (Ben Jones)" userId="e6e8a0f3-34fe-4d14-b7ab-3a9f1769fff2" providerId="ADAL" clId="{B204C6DB-D499-4973-8E04-3A79F73ABFFA}" dt="2025-06-10T12:01:58.119" v="224" actId="113"/>
          <ac:spMkLst>
            <pc:docMk/>
            <pc:sldMk cId="525501252" sldId="267"/>
            <ac:spMk id="3" creationId="{55D2AEAE-B87B-B831-1DC0-2D5719D54B21}"/>
          </ac:spMkLst>
        </pc:spChg>
      </pc:sldChg>
    </pc:docChg>
  </pc:docChgLst>
  <pc:docChgLst>
    <pc:chgData name="Ben Jones (Ben Jones)" userId="e6e8a0f3-34fe-4d14-b7ab-3a9f1769fff2" providerId="ADAL" clId="{3261F93D-5AC4-4CA5-BCD6-8A0F1626ED9F}"/>
    <pc:docChg chg="undo custSel modSld">
      <pc:chgData name="Ben Jones (Ben Jones)" userId="e6e8a0f3-34fe-4d14-b7ab-3a9f1769fff2" providerId="ADAL" clId="{3261F93D-5AC4-4CA5-BCD6-8A0F1626ED9F}" dt="2025-06-11T05:54:49.811" v="41" actId="20577"/>
      <pc:docMkLst>
        <pc:docMk/>
      </pc:docMkLst>
      <pc:sldChg chg="modSp mod">
        <pc:chgData name="Ben Jones (Ben Jones)" userId="e6e8a0f3-34fe-4d14-b7ab-3a9f1769fff2" providerId="ADAL" clId="{3261F93D-5AC4-4CA5-BCD6-8A0F1626ED9F}" dt="2025-06-11T05:54:49.811" v="41" actId="20577"/>
        <pc:sldMkLst>
          <pc:docMk/>
          <pc:sldMk cId="3635014069" sldId="258"/>
        </pc:sldMkLst>
        <pc:spChg chg="mod">
          <ac:chgData name="Ben Jones (Ben Jones)" userId="e6e8a0f3-34fe-4d14-b7ab-3a9f1769fff2" providerId="ADAL" clId="{3261F93D-5AC4-4CA5-BCD6-8A0F1626ED9F}" dt="2025-06-11T05:54:49.811" v="41" actId="20577"/>
          <ac:spMkLst>
            <pc:docMk/>
            <pc:sldMk cId="3635014069" sldId="258"/>
            <ac:spMk id="6" creationId="{1E0B453A-CD21-CEA9-19F5-A9097CDD28B8}"/>
          </ac:spMkLst>
        </pc:spChg>
      </pc:sldChg>
      <pc:sldChg chg="modSp mod">
        <pc:chgData name="Ben Jones (Ben Jones)" userId="e6e8a0f3-34fe-4d14-b7ab-3a9f1769fff2" providerId="ADAL" clId="{3261F93D-5AC4-4CA5-BCD6-8A0F1626ED9F}" dt="2025-06-11T05:43:01.809" v="4"/>
        <pc:sldMkLst>
          <pc:docMk/>
          <pc:sldMk cId="1175822862" sldId="263"/>
        </pc:sldMkLst>
        <pc:spChg chg="mod">
          <ac:chgData name="Ben Jones (Ben Jones)" userId="e6e8a0f3-34fe-4d14-b7ab-3a9f1769fff2" providerId="ADAL" clId="{3261F93D-5AC4-4CA5-BCD6-8A0F1626ED9F}" dt="2025-06-11T05:43:01.809" v="4"/>
          <ac:spMkLst>
            <pc:docMk/>
            <pc:sldMk cId="1175822862" sldId="263"/>
            <ac:spMk id="7" creationId="{56C6F239-F5E8-6417-880B-0B56CE59D207}"/>
          </ac:spMkLst>
        </pc:spChg>
      </pc:sldChg>
      <pc:sldChg chg="modSp mod">
        <pc:chgData name="Ben Jones (Ben Jones)" userId="e6e8a0f3-34fe-4d14-b7ab-3a9f1769fff2" providerId="ADAL" clId="{3261F93D-5AC4-4CA5-BCD6-8A0F1626ED9F}" dt="2025-06-11T05:43:32.571" v="6"/>
        <pc:sldMkLst>
          <pc:docMk/>
          <pc:sldMk cId="525501252" sldId="267"/>
        </pc:sldMkLst>
        <pc:spChg chg="mod">
          <ac:chgData name="Ben Jones (Ben Jones)" userId="e6e8a0f3-34fe-4d14-b7ab-3a9f1769fff2" providerId="ADAL" clId="{3261F93D-5AC4-4CA5-BCD6-8A0F1626ED9F}" dt="2025-06-11T05:43:32.571" v="6"/>
          <ac:spMkLst>
            <pc:docMk/>
            <pc:sldMk cId="525501252" sldId="267"/>
            <ac:spMk id="2" creationId="{4E39B84F-40E2-A933-0A0B-26AE4074B21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84308-54A0-119D-9883-92C814946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1D6A3-FCC9-D117-00EC-40134F447C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53241-DD48-0333-BA15-B8B8352A5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4E73C-5503-1BAD-DC16-CB4BF7B2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8DEEC-EEAE-2E70-1B61-944B4AEB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1447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D834F-86E5-1E9E-1F96-CD35DF88A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2F383D-BE19-9205-9EFD-4E6D30D08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D40C3-0338-8995-A11F-F8F58C5C7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7C384-11FD-F23C-F7CB-1B88B6C53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0D8E2-0FD5-BEE3-CC96-6FDD87469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1848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D4AA2A-E03E-A45D-C368-544452F521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65554-910C-28B3-40A3-CA30A6190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A9195-2449-185F-3DE3-FB24B3D8B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91B94-BC61-DBC7-9F23-E8F2AA361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8086C-6DB3-DB44-BC00-166E82E47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704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CCC81-21CC-D332-307D-BD4EABF1A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FA7DF-5C9D-7A48-2745-7675A491B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73FB9-4FBD-9EE8-8456-354BFA53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195EA-8662-9CC4-4225-780EE7109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A0348-5009-4A9B-7A99-B795B6EF2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5035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570E9-24BA-BB3F-E6C2-CD8472018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883D8-1AAA-42CC-F512-54FB95704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9A68C-C963-6665-F8FD-D9EB562B1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4C327-CC1C-2113-EB2F-A6A6E71B4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977CF-FB7E-F374-3B67-12AD96630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353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1999C-B8C1-859E-DB9B-505A99BA6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244E3-121D-727C-0F71-ADE6A75B58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71076F-FA43-A69E-7FE8-2EF7EBB14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777C-EDD1-88B1-6280-D63C2F4D8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A192A-E8F0-DE84-E52A-16A32700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F2DA1-6A3B-A44B-846D-7A8B184E4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3516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DBE0C-D91C-F44D-DE2B-345E3D01B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F1603-4BC1-F055-BE92-ADAD40A8E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5C800D-70E6-A094-F89B-9847465A1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DAF61F-2EAD-7756-D74E-8B5329C7CF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12BD40-AA6E-2961-5F20-FDC9E1097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901010-AB65-6C52-8778-D807EC0B5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C94EDE-D963-EF8C-C931-AF017158C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68741F-BCE0-695F-2A7A-8D6325207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2951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2B702-AE82-A5A1-108F-02EBABAC4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0BCBD3-3B7E-2BA7-C1D6-B02A3E6D1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CC6224-99C6-E978-E3E4-1BEA412E7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38914-C755-58A7-D948-34F71C374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7960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45AEE6-851D-8AE9-8802-B9BCFD51D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98ED46-E29A-E0DD-4DD5-1AEF6179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B47F0-20A1-BDD5-0BBC-EB00A8405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924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305FA-1FAF-197F-4BDE-6A898A2CD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C6EFF-F913-1F11-A470-39B704FBD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893E1E-DD9A-0688-A82F-DF89750EB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4700D-CB27-88D5-1E80-4C7C3F2AC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F7130-C2E7-1974-4F38-4858C0448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6D14B-85D4-E304-D6F2-D5B958220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1643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F68C0-FCCA-1991-896F-4B2273637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9593FF-B84C-3413-CE24-509EA8BA56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808538-1307-758D-F146-544F04E2A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329C0-8607-9561-0046-423174BF8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DEEA5-AAF4-47B8-6C57-49C55A36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79F88-6B50-A21D-277C-39981B1D1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2701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F84416-9E89-9C34-9EB8-7A0EC9565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7FE6F-383E-8D19-070A-5A8ACA59C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B4C90-130B-4A63-C9F8-54F514D97D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34499-A486-8214-CE96-2FABF6F04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A138E-2961-6344-91C2-331C9EE8C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0281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8E736-9C14-8B47-35EB-BD2CF5EF91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Pi Pico OOP Mini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07677D-E31B-D163-E787-0648982398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Ben Jones</a:t>
            </a:r>
          </a:p>
          <a:p>
            <a:r>
              <a:rPr lang="en-AU" dirty="0"/>
              <a:t>Tempe High School</a:t>
            </a:r>
          </a:p>
          <a:p>
            <a:r>
              <a:rPr lang="en-AU"/>
              <a:t>Lecture 4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46351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2D2F3-D38F-9C55-2412-8BCAEE272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EB0A4-F3A7-981F-DD85-195F162AC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Pedestrian_Button</a:t>
            </a:r>
            <a:r>
              <a:rPr lang="en-AU" dirty="0"/>
              <a:t> Interrupt Callback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27C9F-B595-0DA0-D9E0-072FFA8A4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def callback(self, pin):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current_time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time.ticks_ms</a:t>
            </a:r>
            <a:r>
              <a:rPr lang="en-US" dirty="0">
                <a:latin typeface="Consolas" panose="020B0609020204030204" pitchFamily="49" charset="0"/>
              </a:rPr>
              <a:t>()  # Get the current time in milliseconds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if (</a:t>
            </a:r>
            <a:r>
              <a:rPr lang="en-US" dirty="0" err="1">
                <a:latin typeface="Consolas" panose="020B0609020204030204" pitchFamily="49" charset="0"/>
              </a:rPr>
              <a:t>time.ticks_diff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current_time</a:t>
            </a:r>
            <a:r>
              <a:rPr lang="en-US" dirty="0">
                <a:latin typeface="Consolas" panose="020B0609020204030204" pitchFamily="49" charset="0"/>
              </a:rPr>
              <a:t>, self.__</a:t>
            </a:r>
            <a:r>
              <a:rPr lang="en-US" dirty="0" err="1">
                <a:latin typeface="Consolas" panose="020B0609020204030204" pitchFamily="49" charset="0"/>
              </a:rPr>
              <a:t>last_pressed</a:t>
            </a:r>
            <a:r>
              <a:rPr lang="en-US" dirty="0">
                <a:latin typeface="Consolas" panose="020B0609020204030204" pitchFamily="49" charset="0"/>
              </a:rPr>
              <a:t>) &gt; 200):  # 200ms debounce delay</a:t>
            </a:r>
          </a:p>
          <a:p>
            <a:pPr marL="914400" lvl="2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self.__</a:t>
            </a:r>
            <a:r>
              <a:rPr lang="en-US" sz="2400" dirty="0" err="1">
                <a:latin typeface="Consolas" panose="020B0609020204030204" pitchFamily="49" charset="0"/>
              </a:rPr>
              <a:t>last_pressed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current_time</a:t>
            </a:r>
            <a:endParaRPr lang="en-US" sz="2400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self.__</a:t>
            </a:r>
            <a:r>
              <a:rPr lang="en-US" sz="2400" dirty="0" err="1">
                <a:latin typeface="Consolas" panose="020B0609020204030204" pitchFamily="49" charset="0"/>
              </a:rPr>
              <a:t>pedestrian_waiting</a:t>
            </a:r>
            <a:r>
              <a:rPr lang="en-US" sz="2400" dirty="0">
                <a:latin typeface="Consolas" panose="020B0609020204030204" pitchFamily="49" charset="0"/>
              </a:rPr>
              <a:t> = True</a:t>
            </a:r>
          </a:p>
          <a:p>
            <a:pPr marL="914400" lvl="2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if </a:t>
            </a:r>
            <a:r>
              <a:rPr lang="en-US" sz="2400" dirty="0" err="1">
                <a:latin typeface="Consolas" panose="020B0609020204030204" pitchFamily="49" charset="0"/>
              </a:rPr>
              <a:t>self.__debug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pPr marL="1371600" lvl="3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print(</a:t>
            </a:r>
            <a:r>
              <a:rPr lang="en-US" sz="2400" dirty="0" err="1">
                <a:latin typeface="Consolas" panose="020B0609020204030204" pitchFamily="49" charset="0"/>
              </a:rPr>
              <a:t>f"Button</a:t>
            </a:r>
            <a:r>
              <a:rPr lang="en-US" sz="2400" dirty="0">
                <a:latin typeface="Consolas" panose="020B0609020204030204" pitchFamily="49" charset="0"/>
              </a:rPr>
              <a:t> pressed on Pin {</a:t>
            </a:r>
            <a:r>
              <a:rPr lang="en-US" sz="2400" dirty="0" err="1">
                <a:latin typeface="Consolas" panose="020B0609020204030204" pitchFamily="49" charset="0"/>
              </a:rPr>
              <a:t>self.__pin</a:t>
            </a:r>
            <a:r>
              <a:rPr lang="en-US" sz="2400" dirty="0">
                <a:latin typeface="Consolas" panose="020B0609020204030204" pitchFamily="49" charset="0"/>
              </a:rPr>
              <a:t>} at {</a:t>
            </a:r>
            <a:r>
              <a:rPr lang="en-US" sz="2400" dirty="0" err="1">
                <a:latin typeface="Consolas" panose="020B0609020204030204" pitchFamily="49" charset="0"/>
              </a:rPr>
              <a:t>current_time</a:t>
            </a:r>
            <a:r>
              <a:rPr lang="en-US" sz="2400" dirty="0">
                <a:latin typeface="Consolas" panose="020B0609020204030204" pitchFamily="49" charset="0"/>
              </a:rPr>
              <a:t>}</a:t>
            </a:r>
            <a:r>
              <a:rPr lang="en-US" sz="2400" dirty="0" err="1">
                <a:latin typeface="Consolas" panose="020B0609020204030204" pitchFamily="49" charset="0"/>
              </a:rPr>
              <a:t>ms</a:t>
            </a:r>
            <a:r>
              <a:rPr lang="en-US" sz="2400" dirty="0">
                <a:latin typeface="Consolas" panose="020B0609020204030204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561427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6C6F239-F5E8-6417-880B-0B56CE59D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 the </a:t>
            </a:r>
            <a:r>
              <a:rPr lang="en-US" dirty="0" err="1"/>
              <a:t>Pedestrian_Button</a:t>
            </a:r>
            <a:r>
              <a:rPr lang="en-US" dirty="0"/>
              <a:t> class</a:t>
            </a:r>
            <a:endParaRPr lang="en-AU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1847C-4AD3-1D2C-43B8-828394D9F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Your unit test should test all methods, where possible, because it involves a physical button you should design a </a:t>
            </a:r>
            <a:r>
              <a:rPr lang="en-AU"/>
              <a:t>manual test.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Pause the video, design your unit test, then check your unit tests against my suggested batch of unit tests.</a:t>
            </a:r>
          </a:p>
          <a:p>
            <a:pPr marL="0" indent="0">
              <a:buNone/>
            </a:pP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175822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C125055-2520-F51B-B3B9-45BDBCD01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9571" r="25922" b="-1"/>
          <a:stretch>
            <a:fillRect/>
          </a:stretch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1CB2F8-707E-7715-340E-5DB406F30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Simple Open Loop Control System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295203F-60F9-52C2-FCE9-126DC3FF1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pPr marL="324000" indent="-324000">
              <a:buFont typeface="Arial" panose="020B0604020202020204" pitchFamily="34" charset="0"/>
              <a:buChar char="•"/>
            </a:pPr>
            <a:r>
              <a:rPr lang="en-US" sz="2000" dirty="0"/>
              <a:t>Traffic Lights remain green until pressed (idle state).</a:t>
            </a:r>
          </a:p>
          <a:p>
            <a:pPr marL="324000" indent="-324000">
              <a:buFont typeface="Arial" panose="020B0604020202020204" pitchFamily="34" charset="0"/>
              <a:buChar char="•"/>
            </a:pPr>
            <a:r>
              <a:rPr lang="en-US" sz="2000" dirty="0"/>
              <a:t>Button pressed triggers state change.</a:t>
            </a:r>
          </a:p>
          <a:p>
            <a:pPr marL="324000" indent="-324000">
              <a:buFont typeface="Arial" panose="020B0604020202020204" pitchFamily="34" charset="0"/>
              <a:buChar char="•"/>
            </a:pPr>
            <a:r>
              <a:rPr lang="en-US" sz="2000" dirty="0"/>
              <a:t>Lights rotate through a pattern based on time.</a:t>
            </a:r>
          </a:p>
          <a:p>
            <a:pPr marL="324000" indent="-324000">
              <a:buFont typeface="Arial" panose="020B0604020202020204" pitchFamily="34" charset="0"/>
              <a:buChar char="•"/>
            </a:pPr>
            <a:r>
              <a:rPr lang="en-US" sz="2000" dirty="0"/>
              <a:t>System returns to idle state</a:t>
            </a:r>
          </a:p>
        </p:txBody>
      </p:sp>
    </p:spTree>
    <p:extLst>
      <p:ext uri="{BB962C8B-B14F-4D97-AF65-F5344CB8AC3E}">
        <p14:creationId xmlns:p14="http://schemas.microsoft.com/office/powerpoint/2010/main" val="137375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179642-EA8A-3ADF-9E0E-56E7F6E9C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Today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0B453A-CD21-CEA9-19F5-A9097CDD2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 basic button class</a:t>
            </a:r>
          </a:p>
          <a:p>
            <a:r>
              <a:rPr lang="en-US" dirty="0"/>
              <a:t>Create an interrupt and debounce the button</a:t>
            </a:r>
          </a:p>
          <a:p>
            <a:r>
              <a:rPr lang="en-US" dirty="0"/>
              <a:t>Unit test the pedestrian button</a:t>
            </a:r>
          </a:p>
        </p:txBody>
      </p:sp>
    </p:spTree>
    <p:extLst>
      <p:ext uri="{BB962C8B-B14F-4D97-AF65-F5344CB8AC3E}">
        <p14:creationId xmlns:p14="http://schemas.microsoft.com/office/powerpoint/2010/main" val="3635014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5E19FFB-3D8F-DB03-B38B-27FE43EC0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files</a:t>
            </a:r>
            <a:endParaRPr lang="en-AU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00FA594-97CE-8BD3-D0B0-58075BCDE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v05.py in project\</a:t>
            </a:r>
            <a:r>
              <a:rPr lang="en-US" dirty="0" err="1"/>
              <a:t>py_scripts</a:t>
            </a:r>
            <a:r>
              <a:rPr lang="en-US" dirty="0"/>
              <a:t>\</a:t>
            </a:r>
          </a:p>
          <a:p>
            <a:r>
              <a:rPr lang="en-US"/>
              <a:t>pedestrian</a:t>
            </a:r>
            <a:r>
              <a:rPr lang="en-US" dirty="0"/>
              <a:t>_button.py in project\lib\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4946D7-D489-5D8A-F199-89C94DED1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69418" y="783235"/>
            <a:ext cx="4974783" cy="529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990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4C040-0011-B132-BBB4-963A422BA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Pedestrian_Button</a:t>
            </a:r>
            <a:r>
              <a:rPr lang="en-AU" dirty="0"/>
              <a:t> Imports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F6715-B6F1-BE80-23EB-752BDCA18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from machine import Pin</a:t>
            </a:r>
          </a:p>
          <a:p>
            <a:pPr marL="0" indent="0">
              <a:buNone/>
            </a:pPr>
            <a:r>
              <a:rPr lang="en-US" sz="240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import time</a:t>
            </a:r>
            <a:endParaRPr lang="en-AU" sz="2400" dirty="0">
              <a:latin typeface="Consolas" panose="020B06090202040302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823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D23FF-5B07-7487-361B-81DEF1E7F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74C20-41B1-1779-C7E1-743DB0FDE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Pedestrian_Button</a:t>
            </a:r>
            <a:r>
              <a:rPr lang="en-AU" dirty="0"/>
              <a:t> Class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B0C28-707C-22FC-8646-0D0488285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class </a:t>
            </a:r>
            <a:r>
              <a:rPr lang="en-AU" sz="2400" dirty="0" err="1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Pedestrian_Button</a:t>
            </a:r>
            <a:r>
              <a:rPr lang="en-AU" sz="2400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(Pin):</a:t>
            </a:r>
          </a:p>
          <a:p>
            <a:pPr marL="0" indent="0">
              <a:buNone/>
            </a:pPr>
            <a:r>
              <a:rPr lang="en-AU" sz="2400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# child class inherits the parent 'Pin' class</a:t>
            </a:r>
          </a:p>
          <a:p>
            <a:pPr marL="457200" lvl="1" indent="0">
              <a:buNone/>
            </a:pPr>
            <a:r>
              <a:rPr lang="en-AU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def __</a:t>
            </a:r>
            <a:r>
              <a:rPr lang="en-AU" dirty="0" err="1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init</a:t>
            </a:r>
            <a:r>
              <a:rPr lang="en-AU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__(self, pin, debug):</a:t>
            </a:r>
          </a:p>
          <a:p>
            <a:pPr marL="914400" lvl="2" indent="0">
              <a:buNone/>
            </a:pPr>
            <a:r>
              <a:rPr lang="en-AU" sz="2400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super().__</a:t>
            </a:r>
            <a:r>
              <a:rPr lang="en-AU" sz="2400" dirty="0" err="1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init</a:t>
            </a:r>
            <a:r>
              <a:rPr lang="en-AU" sz="2400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__(pin, Pin.IN, </a:t>
            </a:r>
            <a:r>
              <a:rPr lang="en-AU" sz="2400" dirty="0" err="1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Pin.PULL_DOWN</a:t>
            </a:r>
            <a:r>
              <a:rPr lang="en-AU" sz="2400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)</a:t>
            </a:r>
          </a:p>
          <a:p>
            <a:pPr marL="914400" lvl="2" indent="0">
              <a:buNone/>
            </a:pPr>
            <a:r>
              <a:rPr lang="en-AU" sz="2400" dirty="0" err="1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self.__debug</a:t>
            </a:r>
            <a:r>
              <a:rPr lang="en-AU" sz="2400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= debug</a:t>
            </a:r>
          </a:p>
          <a:p>
            <a:pPr marL="914400" lvl="2" indent="0">
              <a:buNone/>
            </a:pPr>
            <a:r>
              <a:rPr lang="en-AU" sz="2400" dirty="0" err="1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self.__pin</a:t>
            </a:r>
            <a:r>
              <a:rPr lang="en-AU" sz="2400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= pin</a:t>
            </a:r>
          </a:p>
          <a:p>
            <a:pPr marL="914400" lvl="2" indent="0">
              <a:buNone/>
            </a:pPr>
            <a:r>
              <a:rPr lang="en-AU" sz="2400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self.__</a:t>
            </a:r>
            <a:r>
              <a:rPr lang="en-AU" sz="2400" dirty="0" err="1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last_pressed</a:t>
            </a:r>
            <a:r>
              <a:rPr lang="en-AU" sz="2400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= 0  # Track the last time the button was pressed</a:t>
            </a:r>
          </a:p>
          <a:p>
            <a:pPr marL="914400" lvl="2" indent="0">
              <a:buNone/>
            </a:pPr>
            <a:r>
              <a:rPr lang="en-AU" sz="2400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self.__</a:t>
            </a:r>
            <a:r>
              <a:rPr lang="en-AU" sz="2400" dirty="0" err="1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pedestrian_waiting</a:t>
            </a:r>
            <a:r>
              <a:rPr lang="en-AU" sz="2400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= False</a:t>
            </a:r>
          </a:p>
          <a:p>
            <a:pPr marL="914400" lvl="2" indent="0">
              <a:buNone/>
            </a:pPr>
            <a:r>
              <a:rPr lang="en-AU" sz="2400" dirty="0" err="1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self.button_state</a:t>
            </a:r>
            <a:endParaRPr lang="en-AU" sz="2400" dirty="0">
              <a:latin typeface="Consolas" panose="020B06090202040302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129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CA580-6DB2-1C92-7C3E-A0CB992EA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534D5-B2A0-9E61-585C-4CC06EA10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Pedestrian_Button</a:t>
            </a:r>
            <a:r>
              <a:rPr lang="en-AU" dirty="0"/>
              <a:t> “Getter”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8DF3B-9ABB-07C7-805D-34BABB6E0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@property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button_state</a:t>
            </a:r>
            <a:r>
              <a:rPr lang="en-US" sz="2400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(self):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self.__debug</a:t>
            </a:r>
            <a:r>
              <a:rPr lang="en-US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:</a:t>
            </a:r>
          </a:p>
          <a:p>
            <a:pPr marL="914400" lvl="2" indent="0">
              <a:buNone/>
            </a:pPr>
            <a:r>
              <a:rPr lang="en-US" sz="2400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print(</a:t>
            </a:r>
            <a:r>
              <a:rPr lang="en-US" sz="2400" dirty="0" err="1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f"Button</a:t>
            </a:r>
            <a:r>
              <a:rPr lang="en-US" sz="2400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connected to Pin {</a:t>
            </a:r>
            <a:r>
              <a:rPr lang="en-US" sz="2400" dirty="0" err="1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self.__pin</a:t>
            </a:r>
            <a:r>
              <a:rPr lang="en-US" sz="2400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} is {'WAITING' if self.__</a:t>
            </a:r>
            <a:r>
              <a:rPr lang="en-US" sz="2400" dirty="0" err="1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pedestrian_waiting</a:t>
            </a:r>
            <a:r>
              <a:rPr lang="en-US" sz="2400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else 'NOT WAITING'}")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return self.__</a:t>
            </a:r>
            <a:r>
              <a:rPr lang="en-US" dirty="0" err="1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pedestrian_waiting</a:t>
            </a:r>
            <a:endParaRPr lang="en-AU" dirty="0">
              <a:latin typeface="Consolas" panose="020B06090202040302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493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D54EE-9F1F-013F-4DE1-F9BA89A8F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7B6A9-C82E-2DD9-7DB3-45D6EA88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Pedestrian_Button</a:t>
            </a:r>
            <a:r>
              <a:rPr lang="en-AU" dirty="0"/>
              <a:t> “Setter”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A9FFB-5055-BFCD-164D-DE40409E9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@button_state.setter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button_state</a:t>
            </a:r>
            <a:r>
              <a:rPr lang="en-US" sz="2400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(self, value):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self.__</a:t>
            </a:r>
            <a:r>
              <a:rPr lang="en-US" dirty="0" err="1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pedestrian_waiting</a:t>
            </a:r>
            <a:r>
              <a:rPr lang="en-US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= value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self.__debug</a:t>
            </a:r>
            <a:r>
              <a:rPr lang="en-US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:</a:t>
            </a:r>
          </a:p>
          <a:p>
            <a:pPr marL="914400" lvl="2" indent="0">
              <a:buNone/>
            </a:pPr>
            <a:r>
              <a:rPr lang="en-US" sz="2400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print(</a:t>
            </a:r>
            <a:r>
              <a:rPr lang="en-US" sz="2400" dirty="0" err="1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f"Button</a:t>
            </a:r>
            <a:r>
              <a:rPr lang="en-US" sz="2400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state on Pin {</a:t>
            </a:r>
            <a:r>
              <a:rPr lang="en-US" sz="2400" dirty="0" err="1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self.__pin</a:t>
            </a:r>
            <a:r>
              <a:rPr lang="en-US" sz="2400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} set to {value}")</a:t>
            </a:r>
            <a:endParaRPr lang="en-AU" sz="2400" dirty="0">
              <a:latin typeface="Consolas" panose="020B06090202040302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255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F39895-2A06-40DC-FF8F-DE809EE65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E37FF-521C-1B29-E323-AC7353AE0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Pedestrian_Button</a:t>
            </a:r>
            <a:r>
              <a:rPr lang="en-AU" dirty="0"/>
              <a:t> Interrupt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28046-57AE-2A32-24F6-F698D2B78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class </a:t>
            </a:r>
            <a:r>
              <a:rPr lang="en-US" sz="2400" dirty="0" err="1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Pedestrian_Button</a:t>
            </a:r>
            <a:r>
              <a:rPr lang="en-US" sz="2400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(Pin):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# child class inherits the parent 'Pin' class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def __</a:t>
            </a:r>
            <a:r>
              <a:rPr lang="en-US" dirty="0" err="1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__(self, pin, debug):</a:t>
            </a:r>
          </a:p>
          <a:p>
            <a:pPr marL="914400" lvl="2" indent="0">
              <a:buNone/>
            </a:pPr>
            <a:r>
              <a:rPr lang="en-US" sz="2400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…</a:t>
            </a:r>
          </a:p>
          <a:p>
            <a:pPr marL="914400" lvl="2" indent="0">
              <a:buNone/>
            </a:pPr>
            <a:r>
              <a:rPr lang="en-US" sz="2400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# Set up interrupt on rising edge</a:t>
            </a:r>
          </a:p>
          <a:p>
            <a:pPr marL="914400" lvl="2" indent="0">
              <a:buNone/>
            </a:pPr>
            <a:r>
              <a:rPr lang="en-US" sz="2400" dirty="0" err="1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self.irq</a:t>
            </a:r>
            <a:r>
              <a:rPr lang="en-US" sz="2400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(trigger=</a:t>
            </a:r>
            <a:r>
              <a:rPr lang="en-US" sz="2400" dirty="0" err="1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Pin.IRQ_RISING</a:t>
            </a:r>
            <a:r>
              <a:rPr lang="en-US" sz="2400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, handler=</a:t>
            </a:r>
            <a:r>
              <a:rPr lang="en-US" sz="2400" dirty="0" err="1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self.callback</a:t>
            </a:r>
            <a:r>
              <a:rPr lang="en-US" sz="2400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54115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493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Consolas</vt:lpstr>
      <vt:lpstr>Office Theme</vt:lpstr>
      <vt:lpstr>Pi Pico OOP Mini Project</vt:lpstr>
      <vt:lpstr>Simple Open Loop Control System</vt:lpstr>
      <vt:lpstr>Today</vt:lpstr>
      <vt:lpstr>Create new files</vt:lpstr>
      <vt:lpstr>Pedestrian_Button Imports</vt:lpstr>
      <vt:lpstr>Pedestrian_Button Class Attributes</vt:lpstr>
      <vt:lpstr>Pedestrian_Button “Getter”</vt:lpstr>
      <vt:lpstr>Pedestrian_Button “Setter”</vt:lpstr>
      <vt:lpstr>Pedestrian_Button Interrupt</vt:lpstr>
      <vt:lpstr>Pedestrian_Button Interrupt Callback Method</vt:lpstr>
      <vt:lpstr>Unit Test the Pedestrian_Button class</vt:lpstr>
    </vt:vector>
  </TitlesOfParts>
  <Company>NSW 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 Jones (Ben Jones)</dc:creator>
  <cp:lastModifiedBy>Ben Jones (Ben Jones)</cp:lastModifiedBy>
  <cp:revision>1</cp:revision>
  <dcterms:created xsi:type="dcterms:W3CDTF">2025-06-09T22:31:47Z</dcterms:created>
  <dcterms:modified xsi:type="dcterms:W3CDTF">2025-06-11T12:05:02Z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603dfd7-d93a-4381-a340-2995d8282205_Enabled">
    <vt:lpwstr>true</vt:lpwstr>
  </property>
  <property fmtid="{D5CDD505-2E9C-101B-9397-08002B2CF9AE}" pid="3" name="MSIP_Label_b603dfd7-d93a-4381-a340-2995d8282205_SetDate">
    <vt:lpwstr>2025-06-09T23:07:51Z</vt:lpwstr>
  </property>
  <property fmtid="{D5CDD505-2E9C-101B-9397-08002B2CF9AE}" pid="4" name="MSIP_Label_b603dfd7-d93a-4381-a340-2995d8282205_Method">
    <vt:lpwstr>Standard</vt:lpwstr>
  </property>
  <property fmtid="{D5CDD505-2E9C-101B-9397-08002B2CF9AE}" pid="5" name="MSIP_Label_b603dfd7-d93a-4381-a340-2995d8282205_Name">
    <vt:lpwstr>OFFICIAL</vt:lpwstr>
  </property>
  <property fmtid="{D5CDD505-2E9C-101B-9397-08002B2CF9AE}" pid="6" name="MSIP_Label_b603dfd7-d93a-4381-a340-2995d8282205_SiteId">
    <vt:lpwstr>05a0e69a-418a-47c1-9c25-9387261bf991</vt:lpwstr>
  </property>
  <property fmtid="{D5CDD505-2E9C-101B-9397-08002B2CF9AE}" pid="7" name="MSIP_Label_b603dfd7-d93a-4381-a340-2995d8282205_ActionId">
    <vt:lpwstr>602a9d87-e3b7-4b31-bc10-8b78be0c8437</vt:lpwstr>
  </property>
  <property fmtid="{D5CDD505-2E9C-101B-9397-08002B2CF9AE}" pid="8" name="MSIP_Label_b603dfd7-d93a-4381-a340-2995d8282205_ContentBits">
    <vt:lpwstr>0</vt:lpwstr>
  </property>
  <property fmtid="{D5CDD505-2E9C-101B-9397-08002B2CF9AE}" pid="9" name="MSIP_Label_b603dfd7-d93a-4381-a340-2995d8282205_Tag">
    <vt:lpwstr>10, 3, 0, 1</vt:lpwstr>
  </property>
</Properties>
</file>