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4" r:id="rId6"/>
    <p:sldId id="268" r:id="rId7"/>
    <p:sldId id="271" r:id="rId8"/>
    <p:sldId id="275" r:id="rId9"/>
    <p:sldId id="27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AEEB-26E7-4233-9790-448007061F33}" v="9" dt="2025-06-11T12:10:05.662"/>
    <p1510:client id="{5E7C3CBE-C13F-479A-83E0-3A9F66E33821}" v="10" dt="2025-06-11T11:56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4E3DAEEB-26E7-4233-9790-448007061F33}"/>
    <pc:docChg chg="custSel addSld delSld modSld">
      <pc:chgData name="Ben Jones (Ben Jones)" userId="e6e8a0f3-34fe-4d14-b7ab-3a9f1769fff2" providerId="ADAL" clId="{4E3DAEEB-26E7-4233-9790-448007061F33}" dt="2025-06-11T12:13:23.611" v="323" actId="20577"/>
      <pc:docMkLst>
        <pc:docMk/>
      </pc:docMkLst>
      <pc:sldChg chg="modSp mod">
        <pc:chgData name="Ben Jones (Ben Jones)" userId="e6e8a0f3-34fe-4d14-b7ab-3a9f1769fff2" providerId="ADAL" clId="{4E3DAEEB-26E7-4233-9790-448007061F33}" dt="2025-06-11T12:13:23.611" v="323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4E3DAEEB-26E7-4233-9790-448007061F33}" dt="2025-06-11T12:13:23.611" v="323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4E3DAEEB-26E7-4233-9790-448007061F33}" dt="2025-06-11T12:11:26.521" v="275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4E3DAEEB-26E7-4233-9790-448007061F33}" dt="2025-06-11T12:10:44.990" v="259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4E3DAEEB-26E7-4233-9790-448007061F33}" dt="2025-06-11T12:11:26.521" v="27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mod">
        <pc:chgData name="Ben Jones (Ben Jones)" userId="e6e8a0f3-34fe-4d14-b7ab-3a9f1769fff2" providerId="ADAL" clId="{4E3DAEEB-26E7-4233-9790-448007061F33}" dt="2025-06-11T12:02:23.382" v="44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4E3DAEEB-26E7-4233-9790-448007061F33}" dt="2025-06-11T12:02:23.382" v="44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4E3DAEEB-26E7-4233-9790-448007061F33}" dt="2025-06-11T12:01:41.399" v="23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4E3DAEEB-26E7-4233-9790-448007061F33}" dt="2025-06-11T12:11:33.773" v="276" actId="2696"/>
        <pc:sldMkLst>
          <pc:docMk/>
          <pc:sldMk cId="525501252" sldId="267"/>
        </pc:sldMkLst>
      </pc:sldChg>
      <pc:sldChg chg="modSp mod">
        <pc:chgData name="Ben Jones (Ben Jones)" userId="e6e8a0f3-34fe-4d14-b7ab-3a9f1769fff2" providerId="ADAL" clId="{4E3DAEEB-26E7-4233-9790-448007061F33}" dt="2025-06-11T12:05:38.035" v="130"/>
        <pc:sldMkLst>
          <pc:docMk/>
          <pc:sldMk cId="4286823996" sldId="268"/>
        </pc:sldMkLst>
        <pc:spChg chg="mod">
          <ac:chgData name="Ben Jones (Ben Jones)" userId="e6e8a0f3-34fe-4d14-b7ab-3a9f1769fff2" providerId="ADAL" clId="{4E3DAEEB-26E7-4233-9790-448007061F33}" dt="2025-06-11T12:05:38.035" v="130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4E3DAEEB-26E7-4233-9790-448007061F33}" dt="2025-06-11T12:03:31.364" v="72" actId="2711"/>
          <ac:spMkLst>
            <pc:docMk/>
            <pc:sldMk cId="4286823996" sldId="268"/>
            <ac:spMk id="3" creationId="{10BF6715-B6F1-BE80-23EB-752BDCA181D5}"/>
          </ac:spMkLst>
        </pc:spChg>
      </pc:sldChg>
      <pc:sldChg chg="del">
        <pc:chgData name="Ben Jones (Ben Jones)" userId="e6e8a0f3-34fe-4d14-b7ab-3a9f1769fff2" providerId="ADAL" clId="{4E3DAEEB-26E7-4233-9790-448007061F33}" dt="2025-06-11T12:06:21.823" v="132" actId="2696"/>
        <pc:sldMkLst>
          <pc:docMk/>
          <pc:sldMk cId="3357493407" sldId="270"/>
        </pc:sldMkLst>
      </pc:sldChg>
      <pc:sldChg chg="modSp mod">
        <pc:chgData name="Ben Jones (Ben Jones)" userId="e6e8a0f3-34fe-4d14-b7ab-3a9f1769fff2" providerId="ADAL" clId="{4E3DAEEB-26E7-4233-9790-448007061F33}" dt="2025-06-11T12:10:27.294" v="240" actId="255"/>
        <pc:sldMkLst>
          <pc:docMk/>
          <pc:sldMk cId="3935255901" sldId="271"/>
        </pc:sldMkLst>
        <pc:spChg chg="mod">
          <ac:chgData name="Ben Jones (Ben Jones)" userId="e6e8a0f3-34fe-4d14-b7ab-3a9f1769fff2" providerId="ADAL" clId="{4E3DAEEB-26E7-4233-9790-448007061F33}" dt="2025-06-11T12:06:37.750" v="158" actId="6549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4E3DAEEB-26E7-4233-9790-448007061F33}" dt="2025-06-11T12:10:27.294" v="240" actId="255"/>
          <ac:spMkLst>
            <pc:docMk/>
            <pc:sldMk cId="3935255901" sldId="271"/>
            <ac:spMk id="3" creationId="{86FA9FFB-5055-BFCD-164D-DE40409E9218}"/>
          </ac:spMkLst>
        </pc:spChg>
      </pc:sldChg>
      <pc:sldChg chg="del">
        <pc:chgData name="Ben Jones (Ben Jones)" userId="e6e8a0f3-34fe-4d14-b7ab-3a9f1769fff2" providerId="ADAL" clId="{4E3DAEEB-26E7-4233-9790-448007061F33}" dt="2025-06-11T12:08:21.094" v="195" actId="47"/>
        <pc:sldMkLst>
          <pc:docMk/>
          <pc:sldMk cId="3954115330" sldId="272"/>
        </pc:sldMkLst>
      </pc:sldChg>
      <pc:sldChg chg="del">
        <pc:chgData name="Ben Jones (Ben Jones)" userId="e6e8a0f3-34fe-4d14-b7ab-3a9f1769fff2" providerId="ADAL" clId="{4E3DAEEB-26E7-4233-9790-448007061F33}" dt="2025-06-11T12:08:21.094" v="195" actId="47"/>
        <pc:sldMkLst>
          <pc:docMk/>
          <pc:sldMk cId="3561427741" sldId="273"/>
        </pc:sldMkLst>
      </pc:sldChg>
      <pc:sldChg chg="modSp add mod">
        <pc:chgData name="Ben Jones (Ben Jones)" userId="e6e8a0f3-34fe-4d14-b7ab-3a9f1769fff2" providerId="ADAL" clId="{4E3DAEEB-26E7-4233-9790-448007061F33}" dt="2025-06-11T12:04:21.560" v="129" actId="255"/>
        <pc:sldMkLst>
          <pc:docMk/>
          <pc:sldMk cId="337397789" sldId="274"/>
        </pc:sldMkLst>
        <pc:spChg chg="mod">
          <ac:chgData name="Ben Jones (Ben Jones)" userId="e6e8a0f3-34fe-4d14-b7ab-3a9f1769fff2" providerId="ADAL" clId="{4E3DAEEB-26E7-4233-9790-448007061F33}" dt="2025-06-11T12:04:07.723" v="125" actId="20577"/>
          <ac:spMkLst>
            <pc:docMk/>
            <pc:sldMk cId="337397789" sldId="274"/>
            <ac:spMk id="2" creationId="{D18D2D32-A005-B20F-DA8D-80027CE79E5D}"/>
          </ac:spMkLst>
        </pc:spChg>
        <pc:spChg chg="mod">
          <ac:chgData name="Ben Jones (Ben Jones)" userId="e6e8a0f3-34fe-4d14-b7ab-3a9f1769fff2" providerId="ADAL" clId="{4E3DAEEB-26E7-4233-9790-448007061F33}" dt="2025-06-11T12:04:21.560" v="129" actId="255"/>
          <ac:spMkLst>
            <pc:docMk/>
            <pc:sldMk cId="337397789" sldId="274"/>
            <ac:spMk id="3" creationId="{89962FAA-EB9C-6464-7A8F-6201F658405A}"/>
          </ac:spMkLst>
        </pc:spChg>
      </pc:sldChg>
      <pc:sldChg chg="modSp add mod">
        <pc:chgData name="Ben Jones (Ben Jones)" userId="e6e8a0f3-34fe-4d14-b7ab-3a9f1769fff2" providerId="ADAL" clId="{4E3DAEEB-26E7-4233-9790-448007061F33}" dt="2025-06-11T12:07:55.359" v="193" actId="255"/>
        <pc:sldMkLst>
          <pc:docMk/>
          <pc:sldMk cId="250781987" sldId="275"/>
        </pc:sldMkLst>
        <pc:spChg chg="mod">
          <ac:chgData name="Ben Jones (Ben Jones)" userId="e6e8a0f3-34fe-4d14-b7ab-3a9f1769fff2" providerId="ADAL" clId="{4E3DAEEB-26E7-4233-9790-448007061F33}" dt="2025-06-11T12:07:16.995" v="179" actId="20577"/>
          <ac:spMkLst>
            <pc:docMk/>
            <pc:sldMk cId="250781987" sldId="275"/>
            <ac:spMk id="2" creationId="{945CC631-8A7A-5AD9-25CF-B23FAF03354F}"/>
          </ac:spMkLst>
        </pc:spChg>
        <pc:spChg chg="mod">
          <ac:chgData name="Ben Jones (Ben Jones)" userId="e6e8a0f3-34fe-4d14-b7ab-3a9f1769fff2" providerId="ADAL" clId="{4E3DAEEB-26E7-4233-9790-448007061F33}" dt="2025-06-11T12:07:55.359" v="193" actId="255"/>
          <ac:spMkLst>
            <pc:docMk/>
            <pc:sldMk cId="250781987" sldId="275"/>
            <ac:spMk id="3" creationId="{12826928-41E1-99A3-29D9-208A25BF8B35}"/>
          </ac:spMkLst>
        </pc:spChg>
      </pc:sldChg>
      <pc:sldChg chg="modSp add mod">
        <pc:chgData name="Ben Jones (Ben Jones)" userId="e6e8a0f3-34fe-4d14-b7ab-3a9f1769fff2" providerId="ADAL" clId="{4E3DAEEB-26E7-4233-9790-448007061F33}" dt="2025-06-11T12:09:23.164" v="218" actId="255"/>
        <pc:sldMkLst>
          <pc:docMk/>
          <pc:sldMk cId="2318578117" sldId="276"/>
        </pc:sldMkLst>
        <pc:spChg chg="mod">
          <ac:chgData name="Ben Jones (Ben Jones)" userId="e6e8a0f3-34fe-4d14-b7ab-3a9f1769fff2" providerId="ADAL" clId="{4E3DAEEB-26E7-4233-9790-448007061F33}" dt="2025-06-11T12:08:25.451" v="197" actId="20577"/>
          <ac:spMkLst>
            <pc:docMk/>
            <pc:sldMk cId="2318578117" sldId="276"/>
            <ac:spMk id="2" creationId="{CC5AB2E3-0264-0A28-D3E4-D79143C20C9B}"/>
          </ac:spMkLst>
        </pc:spChg>
        <pc:spChg chg="mod">
          <ac:chgData name="Ben Jones (Ben Jones)" userId="e6e8a0f3-34fe-4d14-b7ab-3a9f1769fff2" providerId="ADAL" clId="{4E3DAEEB-26E7-4233-9790-448007061F33}" dt="2025-06-11T12:09:23.164" v="218" actId="255"/>
          <ac:spMkLst>
            <pc:docMk/>
            <pc:sldMk cId="2318578117" sldId="276"/>
            <ac:spMk id="3" creationId="{1605187F-1C05-44CA-3DDB-B97C50F9CFB1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custSel addSld delSld modSld">
      <pc:chgData name="Ben Jones (Ben Jones)" userId="e6e8a0f3-34fe-4d14-b7ab-3a9f1769fff2" providerId="ADAL" clId="{5E7C3CBE-C13F-479A-83E0-3A9F66E33821}" dt="2025-06-11T11:57:02.261" v="293" actId="20577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0T12:04:37.782" v="0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0T12:04:37.782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1T11:57:02.261" v="29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1T11:56:34.116" v="215" actId="6549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5E7C3CBE-C13F-479A-83E0-3A9F66E33821}" dt="2025-06-11T11:57:02.261" v="29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47:57.559" v="35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5E7C3CBE-C13F-479A-83E0-3A9F66E33821}" dt="2025-06-11T11:47:57.559" v="35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5E7C3CBE-C13F-479A-83E0-3A9F66E33821}" dt="2025-06-11T11:47:40.517" v="11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mod">
        <pc:chgData name="Ben Jones (Ben Jones)" userId="e6e8a0f3-34fe-4d14-b7ab-3a9f1769fff2" providerId="ADAL" clId="{5E7C3CBE-C13F-479A-83E0-3A9F66E33821}" dt="2025-06-10T12:05:24.939" v="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49:36.051" v="71" actId="255"/>
        <pc:sldMkLst>
          <pc:docMk/>
          <pc:sldMk cId="4286823996" sldId="268"/>
        </pc:sldMkLst>
        <pc:spChg chg="mod">
          <ac:chgData name="Ben Jones (Ben Jones)" userId="e6e8a0f3-34fe-4d14-b7ab-3a9f1769fff2" providerId="ADAL" clId="{5E7C3CBE-C13F-479A-83E0-3A9F66E33821}" dt="2025-06-11T11:48:33.805" v="56" actId="20577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5E7C3CBE-C13F-479A-83E0-3A9F66E33821}" dt="2025-06-11T11:49:36.051" v="71" actId="255"/>
          <ac:spMkLst>
            <pc:docMk/>
            <pc:sldMk cId="4286823996" sldId="268"/>
            <ac:spMk id="3" creationId="{10BF6715-B6F1-BE80-23EB-752BDCA181D5}"/>
          </ac:spMkLst>
        </pc:spChg>
      </pc:sldChg>
      <pc:sldChg chg="new del">
        <pc:chgData name="Ben Jones (Ben Jones)" userId="e6e8a0f3-34fe-4d14-b7ab-3a9f1769fff2" providerId="ADAL" clId="{5E7C3CBE-C13F-479A-83E0-3A9F66E33821}" dt="2025-06-11T11:54:42.959" v="201" actId="2696"/>
        <pc:sldMkLst>
          <pc:docMk/>
          <pc:sldMk cId="2483779420" sldId="269"/>
        </pc:sldMkLst>
      </pc:sldChg>
      <pc:sldChg chg="modSp add mod">
        <pc:chgData name="Ben Jones (Ben Jones)" userId="e6e8a0f3-34fe-4d14-b7ab-3a9f1769fff2" providerId="ADAL" clId="{5E7C3CBE-C13F-479A-83E0-3A9F66E33821}" dt="2025-06-11T11:50:55.919" v="96" actId="313"/>
        <pc:sldMkLst>
          <pc:docMk/>
          <pc:sldMk cId="3357493407" sldId="270"/>
        </pc:sldMkLst>
        <pc:spChg chg="mod">
          <ac:chgData name="Ben Jones (Ben Jones)" userId="e6e8a0f3-34fe-4d14-b7ab-3a9f1769fff2" providerId="ADAL" clId="{5E7C3CBE-C13F-479A-83E0-3A9F66E33821}" dt="2025-06-11T11:50:55.919" v="96" actId="313"/>
          <ac:spMkLst>
            <pc:docMk/>
            <pc:sldMk cId="3357493407" sldId="270"/>
            <ac:spMk id="2" creationId="{DB5534D5-B2A0-9E61-585C-4CC06EA10EEB}"/>
          </ac:spMkLst>
        </pc:spChg>
        <pc:spChg chg="mod">
          <ac:chgData name="Ben Jones (Ben Jones)" userId="e6e8a0f3-34fe-4d14-b7ab-3a9f1769fff2" providerId="ADAL" clId="{5E7C3CBE-C13F-479A-83E0-3A9F66E33821}" dt="2025-06-11T11:50:38.001" v="86" actId="255"/>
          <ac:spMkLst>
            <pc:docMk/>
            <pc:sldMk cId="3357493407" sldId="270"/>
            <ac:spMk id="3" creationId="{C2C8DF3B-9ABB-07C7-805D-34BABB6E0262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1:37.260" v="112" actId="255"/>
        <pc:sldMkLst>
          <pc:docMk/>
          <pc:sldMk cId="3935255901" sldId="271"/>
        </pc:sldMkLst>
        <pc:spChg chg="mod">
          <ac:chgData name="Ben Jones (Ben Jones)" userId="e6e8a0f3-34fe-4d14-b7ab-3a9f1769fff2" providerId="ADAL" clId="{5E7C3CBE-C13F-479A-83E0-3A9F66E33821}" dt="2025-06-11T11:51:02.847" v="103" actId="20577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5E7C3CBE-C13F-479A-83E0-3A9F66E33821}" dt="2025-06-11T11:51:37.260" v="112" actId="255"/>
          <ac:spMkLst>
            <pc:docMk/>
            <pc:sldMk cId="3935255901" sldId="271"/>
            <ac:spMk id="3" creationId="{86FA9FFB-5055-BFCD-164D-DE40409E9218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3:50.557" v="157" actId="313"/>
        <pc:sldMkLst>
          <pc:docMk/>
          <pc:sldMk cId="3954115330" sldId="272"/>
        </pc:sldMkLst>
        <pc:spChg chg="mod">
          <ac:chgData name="Ben Jones (Ben Jones)" userId="e6e8a0f3-34fe-4d14-b7ab-3a9f1769fff2" providerId="ADAL" clId="{5E7C3CBE-C13F-479A-83E0-3A9F66E33821}" dt="2025-06-11T11:53:50.557" v="157" actId="313"/>
          <ac:spMkLst>
            <pc:docMk/>
            <pc:sldMk cId="3954115330" sldId="272"/>
            <ac:spMk id="2" creationId="{528E37FF-521C-1B29-E323-AC7353AE025D}"/>
          </ac:spMkLst>
        </pc:spChg>
        <pc:spChg chg="mod">
          <ac:chgData name="Ben Jones (Ben Jones)" userId="e6e8a0f3-34fe-4d14-b7ab-3a9f1769fff2" providerId="ADAL" clId="{5E7C3CBE-C13F-479A-83E0-3A9F66E33821}" dt="2025-06-11T11:53:29.932" v="154" actId="255"/>
          <ac:spMkLst>
            <pc:docMk/>
            <pc:sldMk cId="3954115330" sldId="272"/>
            <ac:spMk id="3" creationId="{58228046-57AE-2A32-24F6-F698D2B780B5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5:38.398" v="212" actId="255"/>
        <pc:sldMkLst>
          <pc:docMk/>
          <pc:sldMk cId="3561427741" sldId="273"/>
        </pc:sldMkLst>
        <pc:spChg chg="mod">
          <ac:chgData name="Ben Jones (Ben Jones)" userId="e6e8a0f3-34fe-4d14-b7ab-3a9f1769fff2" providerId="ADAL" clId="{5E7C3CBE-C13F-479A-83E0-3A9F66E33821}" dt="2025-06-11T11:54:13.294" v="175" actId="20577"/>
          <ac:spMkLst>
            <pc:docMk/>
            <pc:sldMk cId="3561427741" sldId="273"/>
            <ac:spMk id="2" creationId="{F42EB0A4-F3A7-981F-DD85-195F162ACF98}"/>
          </ac:spMkLst>
        </pc:spChg>
        <pc:spChg chg="mod">
          <ac:chgData name="Ben Jones (Ben Jones)" userId="e6e8a0f3-34fe-4d14-b7ab-3a9f1769fff2" providerId="ADAL" clId="{5E7C3CBE-C13F-479A-83E0-3A9F66E33821}" dt="2025-06-11T11:55:38.398" v="212" actId="255"/>
          <ac:spMkLst>
            <pc:docMk/>
            <pc:sldMk cId="3561427741" sldId="273"/>
            <ac:spMk id="3" creationId="{19927C9F-B595-0DA0-D9E0-072FFA8A4050}"/>
          </ac:spMkLst>
        </pc:spChg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3261F93D-5AC4-4CA5-BCD6-8A0F1626ED9F}"/>
    <pc:docChg chg="undo custSel modSld">
      <pc:chgData name="Ben Jones (Ben Jones)" userId="e6e8a0f3-34fe-4d14-b7ab-3a9f1769fff2" providerId="ADAL" clId="{3261F93D-5AC4-4CA5-BCD6-8A0F1626ED9F}" dt="2025-06-11T05:54:49.811" v="41" actId="20577"/>
      <pc:docMkLst>
        <pc:docMk/>
      </pc:docMkLst>
      <pc:sldChg chg="modSp mod">
        <pc:chgData name="Ben Jones (Ben Jones)" userId="e6e8a0f3-34fe-4d14-b7ab-3a9f1769fff2" providerId="ADAL" clId="{3261F93D-5AC4-4CA5-BCD6-8A0F1626ED9F}" dt="2025-06-11T05:54:49.811" v="41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3261F93D-5AC4-4CA5-BCD6-8A0F1626ED9F}" dt="2025-06-11T05:54:49.811" v="41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01.809" v="4"/>
        <pc:sldMkLst>
          <pc:docMk/>
          <pc:sldMk cId="1175822862" sldId="263"/>
        </pc:sldMkLst>
        <pc:spChg chg="mod">
          <ac:chgData name="Ben Jones (Ben Jones)" userId="e6e8a0f3-34fe-4d14-b7ab-3a9f1769fff2" providerId="ADAL" clId="{3261F93D-5AC4-4CA5-BCD6-8A0F1626ED9F}" dt="2025-06-11T05:43:01.809" v="4"/>
          <ac:spMkLst>
            <pc:docMk/>
            <pc:sldMk cId="1175822862" sldId="263"/>
            <ac:spMk id="7" creationId="{56C6F239-F5E8-6417-880B-0B56CE59D207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32.571" v="6"/>
        <pc:sldMkLst>
          <pc:docMk/>
          <pc:sldMk cId="525501252" sldId="267"/>
        </pc:sldMkLst>
        <pc:spChg chg="mod">
          <ac:chgData name="Ben Jones (Ben Jones)" userId="e6e8a0f3-34fe-4d14-b7ab-3a9f1769fff2" providerId="ADAL" clId="{3261F93D-5AC4-4CA5-BCD6-8A0F1626ED9F}" dt="2025-06-11T05:43:32.571" v="6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the </a:t>
            </a:r>
            <a:r>
              <a:rPr lang="en-US" dirty="0" err="1"/>
              <a:t>Audio_Notification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unit test should test all methods, where possible, because it involves an auditory sound you should design a manual test.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audio notification class</a:t>
            </a:r>
          </a:p>
          <a:p>
            <a:r>
              <a:rPr lang="en-US" dirty="0"/>
              <a:t>Implement a non-blocking beep</a:t>
            </a:r>
          </a:p>
          <a:p>
            <a:r>
              <a:rPr lang="en-US" dirty="0"/>
              <a:t>Unit test the audio notification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v06.py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 dirty="0"/>
              <a:t>audio_notification.py in project\lib\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324" y="783235"/>
            <a:ext cx="4542971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4B8-685A-AA51-76DB-F5F7766A7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D32-A005-B20F-DA8D-80027CE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2FAA-EB9C-6464-7A8F-6201F658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machine import Pin, PWM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time import sleep, time</a:t>
            </a:r>
          </a:p>
        </p:txBody>
      </p:sp>
    </p:spTree>
    <p:extLst>
      <p:ext uri="{BB962C8B-B14F-4D97-AF65-F5344CB8AC3E}">
        <p14:creationId xmlns:p14="http://schemas.microsoft.com/office/powerpoint/2010/main" val="3373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C040-0011-B132-BBB4-963A42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6715-B6F1-BE80-23EB-752BDCA1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</a:rPr>
              <a:t>Audio_Notification</a:t>
            </a:r>
            <a:r>
              <a:rPr lang="en-AU" sz="2400" dirty="0">
                <a:latin typeface="Consolas" panose="020B0609020204030204" pitchFamily="49" charset="0"/>
              </a:rPr>
              <a:t>(PWM):</a:t>
            </a:r>
          </a:p>
          <a:p>
            <a:pPr marL="457200" lvl="1" indent="0">
              <a:buNone/>
            </a:pPr>
            <a:r>
              <a:rPr lang="en-AU" dirty="0">
                <a:latin typeface="Consolas" panose="020B06090202040302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</a:rPr>
              <a:t>__(self, pin, debug=False):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</a:rPr>
              <a:t>__(Pin(pin))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</a:rPr>
              <a:t> = debug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self.duty_u16(0)  # Start with buzzer off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self._</a:t>
            </a:r>
            <a:r>
              <a:rPr lang="en-AU" sz="2400" dirty="0" err="1">
                <a:latin typeface="Consolas" panose="020B0609020204030204" pitchFamily="49" charset="0"/>
              </a:rPr>
              <a:t>last_toggle_time</a:t>
            </a:r>
            <a:r>
              <a:rPr lang="en-AU" sz="2400" dirty="0">
                <a:latin typeface="Consolas" panose="020B0609020204030204" pitchFamily="49" charset="0"/>
              </a:rPr>
              <a:t> = time()</a:t>
            </a:r>
          </a:p>
        </p:txBody>
      </p:sp>
    </p:spTree>
    <p:extLst>
      <p:ext uri="{BB962C8B-B14F-4D97-AF65-F5344CB8AC3E}">
        <p14:creationId xmlns:p14="http://schemas.microsoft.com/office/powerpoint/2010/main" val="42868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4EE-9F1F-013F-4DE1-F9BA89A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6A9-C82E-2DD9-7DB3-45D6EA8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.beep()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9FFB-5055-BFCD-164D-DE40409E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beep(self,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=1000, duration=500):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print("Beep")</a:t>
            </a:r>
            <a:endParaRPr lang="en-US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self.freq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self.duty_u16(32768)  # 50% duty cycle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sleep(duration / 1000)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self.duty_u16(0)  # Turn off after beep</a:t>
            </a:r>
            <a:endParaRPr lang="en-AU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EDAB-393F-996D-4EE8-38391788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C631-8A7A-5AD9-25CF-B23FAF0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</a:t>
            </a:r>
            <a:r>
              <a:rPr lang="en-AU" dirty="0" err="1"/>
              <a:t>warning_on</a:t>
            </a:r>
            <a:r>
              <a:rPr lang="en-AU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6928-41E1-99A3-29D9-208A25BF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warning_on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print("Warning on")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now = time()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now - self._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last_toggle_time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&gt;= 0.5: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self.beep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=500, duration=100)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last_toggle_time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now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7A19-58CC-E0B4-CDBB-B04C345A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B2E3-0264-0A28-D3E4-D79143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</a:t>
            </a:r>
            <a:r>
              <a:rPr lang="en-AU" dirty="0" err="1"/>
              <a:t>warning_off</a:t>
            </a:r>
            <a:r>
              <a:rPr lang="en-AU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187F-1C05-44CA-3DDB-B97C50F9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warning_off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print("Warning off")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self.duty_u16(0)  # Turn off sound</a:t>
            </a:r>
          </a:p>
        </p:txBody>
      </p:sp>
    </p:spTree>
    <p:extLst>
      <p:ext uri="{BB962C8B-B14F-4D97-AF65-F5344CB8AC3E}">
        <p14:creationId xmlns:p14="http://schemas.microsoft.com/office/powerpoint/2010/main" val="231857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375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Create new files</vt:lpstr>
      <vt:lpstr>Audio_Notification Imports</vt:lpstr>
      <vt:lpstr>Audio_Notification Class Attributes</vt:lpstr>
      <vt:lpstr>Audio_Notification .beep() Method</vt:lpstr>
      <vt:lpstr>Audio_Notification .warning_on() Method</vt:lpstr>
      <vt:lpstr>Audio_Notification .warning_off() Method</vt:lpstr>
      <vt:lpstr>Unit Test the Audio_Notification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2025-06-11T12:13:28Z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