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F3FF4-B48F-4BF2-8996-C16EAC4E46EE}" v="11" dt="2025-06-10T11:18:53.831"/>
    <p1510:client id="{5E7C3CBE-C13F-479A-83E0-3A9F66E33821}" v="5" dt="2025-06-10T12:05:17.757"/>
    <p1510:client id="{78C1D944-C5E2-4D33-BE3A-5C243E175D98}" v="22" dt="2025-06-10T10:39:16.928"/>
    <p1510:client id="{B204C6DB-D499-4973-8E04-3A79F73ABFFA}" v="8" dt="2025-06-10T12:01:26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Jones (Ben Jones)" userId="e6e8a0f3-34fe-4d14-b7ab-3a9f1769fff2" providerId="ADAL" clId="{2A4F3FF4-B48F-4BF2-8996-C16EAC4E46EE}"/>
    <pc:docChg chg="undo custSel addSld delSld modSld">
      <pc:chgData name="Ben Jones (Ben Jones)" userId="e6e8a0f3-34fe-4d14-b7ab-3a9f1769fff2" providerId="ADAL" clId="{2A4F3FF4-B48F-4BF2-8996-C16EAC4E46EE}" dt="2025-06-10T11:19:25.002" v="384" actId="2696"/>
      <pc:docMkLst>
        <pc:docMk/>
      </pc:docMkLst>
      <pc:sldChg chg="modSp mod">
        <pc:chgData name="Ben Jones (Ben Jones)" userId="e6e8a0f3-34fe-4d14-b7ab-3a9f1769fff2" providerId="ADAL" clId="{2A4F3FF4-B48F-4BF2-8996-C16EAC4E46EE}" dt="2025-06-10T10:43:28.350" v="1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2A4F3FF4-B48F-4BF2-8996-C16EAC4E46EE}" dt="2025-06-10T10:43:28.350" v="1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2A4F3FF4-B48F-4BF2-8996-C16EAC4E46EE}" dt="2025-06-10T10:43:40.432" v="3" actId="20577"/>
        <pc:sldMkLst>
          <pc:docMk/>
          <pc:sldMk cId="137375155" sldId="257"/>
        </pc:sldMkLst>
        <pc:spChg chg="mod">
          <ac:chgData name="Ben Jones (Ben Jones)" userId="e6e8a0f3-34fe-4d14-b7ab-3a9f1769fff2" providerId="ADAL" clId="{2A4F3FF4-B48F-4BF2-8996-C16EAC4E46EE}" dt="2025-06-10T10:43:40.432" v="3" actId="20577"/>
          <ac:spMkLst>
            <pc:docMk/>
            <pc:sldMk cId="137375155" sldId="257"/>
            <ac:spMk id="6" creationId="{6295203F-60F9-52C2-FCE9-126DC3FF14DC}"/>
          </ac:spMkLst>
        </pc:spChg>
      </pc:sldChg>
      <pc:sldChg chg="modSp">
        <pc:chgData name="Ben Jones (Ben Jones)" userId="e6e8a0f3-34fe-4d14-b7ab-3a9f1769fff2" providerId="ADAL" clId="{2A4F3FF4-B48F-4BF2-8996-C16EAC4E46EE}" dt="2025-06-10T10:43:24.905" v="0"/>
        <pc:sldMkLst>
          <pc:docMk/>
          <pc:sldMk cId="3635014069" sldId="258"/>
        </pc:sldMkLst>
        <pc:spChg chg="mod">
          <ac:chgData name="Ben Jones (Ben Jones)" userId="e6e8a0f3-34fe-4d14-b7ab-3a9f1769fff2" providerId="ADAL" clId="{2A4F3FF4-B48F-4BF2-8996-C16EAC4E46EE}" dt="2025-06-10T10:43:24.905" v="0"/>
          <ac:spMkLst>
            <pc:docMk/>
            <pc:sldMk cId="3635014069" sldId="258"/>
            <ac:spMk id="6" creationId="{1E0B453A-CD21-CEA9-19F5-A9097CDD28B8}"/>
          </ac:spMkLst>
        </pc:spChg>
      </pc:sldChg>
      <pc:sldChg chg="del">
        <pc:chgData name="Ben Jones (Ben Jones)" userId="e6e8a0f3-34fe-4d14-b7ab-3a9f1769fff2" providerId="ADAL" clId="{2A4F3FF4-B48F-4BF2-8996-C16EAC4E46EE}" dt="2025-06-10T10:44:11.900" v="4" actId="47"/>
        <pc:sldMkLst>
          <pc:docMk/>
          <pc:sldMk cId="3761732179" sldId="259"/>
        </pc:sldMkLst>
      </pc:sldChg>
      <pc:sldChg chg="del">
        <pc:chgData name="Ben Jones (Ben Jones)" userId="e6e8a0f3-34fe-4d14-b7ab-3a9f1769fff2" providerId="ADAL" clId="{2A4F3FF4-B48F-4BF2-8996-C16EAC4E46EE}" dt="2025-06-10T10:44:12.864" v="5" actId="47"/>
        <pc:sldMkLst>
          <pc:docMk/>
          <pc:sldMk cId="119910343" sldId="260"/>
        </pc:sldMkLst>
      </pc:sldChg>
      <pc:sldChg chg="delSp modSp mod modClrScheme chgLayout">
        <pc:chgData name="Ben Jones (Ben Jones)" userId="e6e8a0f3-34fe-4d14-b7ab-3a9f1769fff2" providerId="ADAL" clId="{2A4F3FF4-B48F-4BF2-8996-C16EAC4E46EE}" dt="2025-06-10T11:17:22.097" v="361" actId="20577"/>
        <pc:sldMkLst>
          <pc:docMk/>
          <pc:sldMk cId="3539071505" sldId="261"/>
        </pc:sldMkLst>
        <pc:spChg chg="mod ord">
          <ac:chgData name="Ben Jones (Ben Jones)" userId="e6e8a0f3-34fe-4d14-b7ab-3a9f1769fff2" providerId="ADAL" clId="{2A4F3FF4-B48F-4BF2-8996-C16EAC4E46EE}" dt="2025-06-10T10:45:25.763" v="29" actId="700"/>
          <ac:spMkLst>
            <pc:docMk/>
            <pc:sldMk cId="3539071505" sldId="261"/>
            <ac:spMk id="5" creationId="{D486937B-AE08-CEA9-288B-A7E12B6EEC9E}"/>
          </ac:spMkLst>
        </pc:spChg>
        <pc:spChg chg="del mod ord">
          <ac:chgData name="Ben Jones (Ben Jones)" userId="e6e8a0f3-34fe-4d14-b7ab-3a9f1769fff2" providerId="ADAL" clId="{2A4F3FF4-B48F-4BF2-8996-C16EAC4E46EE}" dt="2025-06-10T10:45:29.037" v="31" actId="478"/>
          <ac:spMkLst>
            <pc:docMk/>
            <pc:sldMk cId="3539071505" sldId="261"/>
            <ac:spMk id="7" creationId="{EFEA9320-0444-71FB-F85F-FBA13C9156C9}"/>
          </ac:spMkLst>
        </pc:spChg>
        <pc:spChg chg="mod ord">
          <ac:chgData name="Ben Jones (Ben Jones)" userId="e6e8a0f3-34fe-4d14-b7ab-3a9f1769fff2" providerId="ADAL" clId="{2A4F3FF4-B48F-4BF2-8996-C16EAC4E46EE}" dt="2025-06-10T11:17:22.097" v="361" actId="20577"/>
          <ac:spMkLst>
            <pc:docMk/>
            <pc:sldMk cId="3539071505" sldId="261"/>
            <ac:spMk id="8" creationId="{359FE974-4D1E-3967-5B90-8562E74CE499}"/>
          </ac:spMkLst>
        </pc:spChg>
        <pc:spChg chg="del mod ord">
          <ac:chgData name="Ben Jones (Ben Jones)" userId="e6e8a0f3-34fe-4d14-b7ab-3a9f1769fff2" providerId="ADAL" clId="{2A4F3FF4-B48F-4BF2-8996-C16EAC4E46EE}" dt="2025-06-10T10:45:30.785" v="32" actId="478"/>
          <ac:spMkLst>
            <pc:docMk/>
            <pc:sldMk cId="3539071505" sldId="261"/>
            <ac:spMk id="9" creationId="{D6523559-2C61-8EBE-6F77-9D95DA6B8E76}"/>
          </ac:spMkLst>
        </pc:spChg>
        <pc:spChg chg="del mod">
          <ac:chgData name="Ben Jones (Ben Jones)" userId="e6e8a0f3-34fe-4d14-b7ab-3a9f1769fff2" providerId="ADAL" clId="{2A4F3FF4-B48F-4BF2-8996-C16EAC4E46EE}" dt="2025-06-10T10:45:25.763" v="29" actId="700"/>
          <ac:spMkLst>
            <pc:docMk/>
            <pc:sldMk cId="3539071505" sldId="261"/>
            <ac:spMk id="10" creationId="{84DCB01C-1983-9701-C36D-97E70AE72B48}"/>
          </ac:spMkLst>
        </pc:spChg>
      </pc:sldChg>
      <pc:sldChg chg="del">
        <pc:chgData name="Ben Jones (Ben Jones)" userId="e6e8a0f3-34fe-4d14-b7ab-3a9f1769fff2" providerId="ADAL" clId="{2A4F3FF4-B48F-4BF2-8996-C16EAC4E46EE}" dt="2025-06-10T10:44:13.831" v="6" actId="47"/>
        <pc:sldMkLst>
          <pc:docMk/>
          <pc:sldMk cId="3768076261" sldId="262"/>
        </pc:sldMkLst>
      </pc:sldChg>
      <pc:sldChg chg="modSp mod">
        <pc:chgData name="Ben Jones (Ben Jones)" userId="e6e8a0f3-34fe-4d14-b7ab-3a9f1769fff2" providerId="ADAL" clId="{2A4F3FF4-B48F-4BF2-8996-C16EAC4E46EE}" dt="2025-06-10T11:19:20.088" v="383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2A4F3FF4-B48F-4BF2-8996-C16EAC4E46EE}" dt="2025-06-10T11:17:51.505" v="363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2A4F3FF4-B48F-4BF2-8996-C16EAC4E46EE}" dt="2025-06-10T11:19:20.088" v="383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del">
        <pc:chgData name="Ben Jones (Ben Jones)" userId="e6e8a0f3-34fe-4d14-b7ab-3a9f1769fff2" providerId="ADAL" clId="{2A4F3FF4-B48F-4BF2-8996-C16EAC4E46EE}" dt="2025-06-10T11:19:25.002" v="384" actId="2696"/>
        <pc:sldMkLst>
          <pc:docMk/>
          <pc:sldMk cId="549990195" sldId="264"/>
        </pc:sldMkLst>
      </pc:sldChg>
      <pc:sldChg chg="addSp delSp modSp new mod modClrScheme chgLayout">
        <pc:chgData name="Ben Jones (Ben Jones)" userId="e6e8a0f3-34fe-4d14-b7ab-3a9f1769fff2" providerId="ADAL" clId="{2A4F3FF4-B48F-4BF2-8996-C16EAC4E46EE}" dt="2025-06-10T11:12:14.588" v="58" actId="113"/>
        <pc:sldMkLst>
          <pc:docMk/>
          <pc:sldMk cId="2546578239" sldId="265"/>
        </pc:sldMkLst>
        <pc:spChg chg="mod ord">
          <ac:chgData name="Ben Jones (Ben Jones)" userId="e6e8a0f3-34fe-4d14-b7ab-3a9f1769fff2" providerId="ADAL" clId="{2A4F3FF4-B48F-4BF2-8996-C16EAC4E46EE}" dt="2025-06-10T11:11:28.733" v="37" actId="700"/>
          <ac:spMkLst>
            <pc:docMk/>
            <pc:sldMk cId="2546578239" sldId="265"/>
            <ac:spMk id="2" creationId="{698432A2-2D2E-3F70-F830-5A67ED205318}"/>
          </ac:spMkLst>
        </pc:spChg>
        <pc:spChg chg="del mod ord">
          <ac:chgData name="Ben Jones (Ben Jones)" userId="e6e8a0f3-34fe-4d14-b7ab-3a9f1769fff2" providerId="ADAL" clId="{2A4F3FF4-B48F-4BF2-8996-C16EAC4E46EE}" dt="2025-06-10T11:11:28.733" v="37" actId="700"/>
          <ac:spMkLst>
            <pc:docMk/>
            <pc:sldMk cId="2546578239" sldId="265"/>
            <ac:spMk id="3" creationId="{9B60F964-28BA-D26A-38DB-B6D58D727FF9}"/>
          </ac:spMkLst>
        </pc:spChg>
        <pc:spChg chg="add del mod ord">
          <ac:chgData name="Ben Jones (Ben Jones)" userId="e6e8a0f3-34fe-4d14-b7ab-3a9f1769fff2" providerId="ADAL" clId="{2A4F3FF4-B48F-4BF2-8996-C16EAC4E46EE}" dt="2025-06-10T11:11:31.226" v="38" actId="22"/>
          <ac:spMkLst>
            <pc:docMk/>
            <pc:sldMk cId="2546578239" sldId="265"/>
            <ac:spMk id="4" creationId="{A899754A-4534-E79A-73FA-E04C4234E204}"/>
          </ac:spMkLst>
        </pc:spChg>
        <pc:spChg chg="add mod ord">
          <ac:chgData name="Ben Jones (Ben Jones)" userId="e6e8a0f3-34fe-4d14-b7ab-3a9f1769fff2" providerId="ADAL" clId="{2A4F3FF4-B48F-4BF2-8996-C16EAC4E46EE}" dt="2025-06-10T11:12:14.588" v="58" actId="113"/>
          <ac:spMkLst>
            <pc:docMk/>
            <pc:sldMk cId="2546578239" sldId="265"/>
            <ac:spMk id="5" creationId="{24677B90-A9AF-EC0B-A47C-BB671119F84D}"/>
          </ac:spMkLst>
        </pc:spChg>
        <pc:picChg chg="add mod ord">
          <ac:chgData name="Ben Jones (Ben Jones)" userId="e6e8a0f3-34fe-4d14-b7ab-3a9f1769fff2" providerId="ADAL" clId="{2A4F3FF4-B48F-4BF2-8996-C16EAC4E46EE}" dt="2025-06-10T11:11:37.996" v="40" actId="1076"/>
          <ac:picMkLst>
            <pc:docMk/>
            <pc:sldMk cId="2546578239" sldId="265"/>
            <ac:picMk id="7" creationId="{DA9346F2-BD5F-D909-036A-067426C4A237}"/>
          </ac:picMkLst>
        </pc:picChg>
      </pc:sldChg>
      <pc:sldChg chg="addSp delSp modSp new mod modClrScheme chgLayout">
        <pc:chgData name="Ben Jones (Ben Jones)" userId="e6e8a0f3-34fe-4d14-b7ab-3a9f1769fff2" providerId="ADAL" clId="{2A4F3FF4-B48F-4BF2-8996-C16EAC4E46EE}" dt="2025-06-10T11:14:57.891" v="96" actId="20577"/>
        <pc:sldMkLst>
          <pc:docMk/>
          <pc:sldMk cId="2628338777" sldId="266"/>
        </pc:sldMkLst>
        <pc:spChg chg="del mod ord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2" creationId="{1CBD55B7-D0D6-FD4A-21EC-882E0FE8BF20}"/>
          </ac:spMkLst>
        </pc:spChg>
        <pc:spChg chg="del mod ord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3" creationId="{E0EF99E6-E35A-9306-6B59-A5517523FDCF}"/>
          </ac:spMkLst>
        </pc:spChg>
        <pc:spChg chg="del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4" creationId="{801A868C-7E78-3328-F82B-ED6E73D509D2}"/>
          </ac:spMkLst>
        </pc:spChg>
        <pc:spChg chg="add mod ord">
          <ac:chgData name="Ben Jones (Ben Jones)" userId="e6e8a0f3-34fe-4d14-b7ab-3a9f1769fff2" providerId="ADAL" clId="{2A4F3FF4-B48F-4BF2-8996-C16EAC4E46EE}" dt="2025-06-10T11:14:12.444" v="83" actId="20577"/>
          <ac:spMkLst>
            <pc:docMk/>
            <pc:sldMk cId="2628338777" sldId="266"/>
            <ac:spMk id="5" creationId="{96EBD5BC-A418-B3D5-F3BE-15BADC7685D9}"/>
          </ac:spMkLst>
        </pc:spChg>
        <pc:spChg chg="add mod ord">
          <ac:chgData name="Ben Jones (Ben Jones)" userId="e6e8a0f3-34fe-4d14-b7ab-3a9f1769fff2" providerId="ADAL" clId="{2A4F3FF4-B48F-4BF2-8996-C16EAC4E46EE}" dt="2025-06-10T11:14:57.891" v="96" actId="20577"/>
          <ac:spMkLst>
            <pc:docMk/>
            <pc:sldMk cId="2628338777" sldId="266"/>
            <ac:spMk id="6" creationId="{95A9DC49-463E-4EFF-BD3E-E4AEF9DAF757}"/>
          </ac:spMkLst>
        </pc:spChg>
      </pc:sldChg>
    </pc:docChg>
  </pc:docChgLst>
  <pc:docChgLst>
    <pc:chgData name="Ben Jones (Ben Jones)" userId="e6e8a0f3-34fe-4d14-b7ab-3a9f1769fff2" providerId="ADAL" clId="{5E7C3CBE-C13F-479A-83E0-3A9F66E33821}"/>
    <pc:docChg chg="delSld modSld">
      <pc:chgData name="Ben Jones (Ben Jones)" userId="e6e8a0f3-34fe-4d14-b7ab-3a9f1769fff2" providerId="ADAL" clId="{5E7C3CBE-C13F-479A-83E0-3A9F66E33821}" dt="2025-06-10T12:05:48.298" v="8" actId="20577"/>
      <pc:docMkLst>
        <pc:docMk/>
      </pc:docMkLst>
      <pc:sldChg chg="modSp mod">
        <pc:chgData name="Ben Jones (Ben Jones)" userId="e6e8a0f3-34fe-4d14-b7ab-3a9f1769fff2" providerId="ADAL" clId="{5E7C3CBE-C13F-479A-83E0-3A9F66E33821}" dt="2025-06-10T12:05:48.298" v="8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5E7C3CBE-C13F-479A-83E0-3A9F66E33821}" dt="2025-06-10T12:05:48.298" v="8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5E7C3CBE-C13F-479A-83E0-3A9F66E33821}" dt="2025-06-10T12:04:37.782" v="0"/>
        <pc:sldMkLst>
          <pc:docMk/>
          <pc:sldMk cId="3635014069" sldId="258"/>
        </pc:sldMkLst>
        <pc:spChg chg="mod">
          <ac:chgData name="Ben Jones (Ben Jones)" userId="e6e8a0f3-34fe-4d14-b7ab-3a9f1769fff2" providerId="ADAL" clId="{5E7C3CBE-C13F-479A-83E0-3A9F66E33821}" dt="2025-06-10T12:04:37.782" v="0"/>
          <ac:spMkLst>
            <pc:docMk/>
            <pc:sldMk cId="3635014069" sldId="258"/>
            <ac:spMk id="6" creationId="{1E0B453A-CD21-CEA9-19F5-A9097CDD28B8}"/>
          </ac:spMkLst>
        </pc:spChg>
      </pc:sldChg>
      <pc:sldChg chg="del">
        <pc:chgData name="Ben Jones (Ben Jones)" userId="e6e8a0f3-34fe-4d14-b7ab-3a9f1769fff2" providerId="ADAL" clId="{5E7C3CBE-C13F-479A-83E0-3A9F66E33821}" dt="2025-06-10T12:04:43.604" v="1" actId="47"/>
        <pc:sldMkLst>
          <pc:docMk/>
          <pc:sldMk cId="3539071505" sldId="261"/>
        </pc:sldMkLst>
      </pc:sldChg>
      <pc:sldChg chg="modSp mod">
        <pc:chgData name="Ben Jones (Ben Jones)" userId="e6e8a0f3-34fe-4d14-b7ab-3a9f1769fff2" providerId="ADAL" clId="{5E7C3CBE-C13F-479A-83E0-3A9F66E33821}" dt="2025-06-10T12:05:22.001" v="6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5E7C3CBE-C13F-479A-83E0-3A9F66E33821}" dt="2025-06-10T12:05:22.001" v="6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del">
        <pc:chgData name="Ben Jones (Ben Jones)" userId="e6e8a0f3-34fe-4d14-b7ab-3a9f1769fff2" providerId="ADAL" clId="{5E7C3CBE-C13F-479A-83E0-3A9F66E33821}" dt="2025-06-10T12:04:43.604" v="1" actId="47"/>
        <pc:sldMkLst>
          <pc:docMk/>
          <pc:sldMk cId="2546578239" sldId="265"/>
        </pc:sldMkLst>
      </pc:sldChg>
      <pc:sldChg chg="del">
        <pc:chgData name="Ben Jones (Ben Jones)" userId="e6e8a0f3-34fe-4d14-b7ab-3a9f1769fff2" providerId="ADAL" clId="{5E7C3CBE-C13F-479A-83E0-3A9F66E33821}" dt="2025-06-10T12:04:43.604" v="1" actId="47"/>
        <pc:sldMkLst>
          <pc:docMk/>
          <pc:sldMk cId="2628338777" sldId="266"/>
        </pc:sldMkLst>
      </pc:sldChg>
      <pc:sldChg chg="modSp mod">
        <pc:chgData name="Ben Jones (Ben Jones)" userId="e6e8a0f3-34fe-4d14-b7ab-3a9f1769fff2" providerId="ADAL" clId="{5E7C3CBE-C13F-479A-83E0-3A9F66E33821}" dt="2025-06-10T12:05:24.939" v="7" actId="20577"/>
        <pc:sldMkLst>
          <pc:docMk/>
          <pc:sldMk cId="525501252" sldId="267"/>
        </pc:sldMkLst>
        <pc:spChg chg="mod">
          <ac:chgData name="Ben Jones (Ben Jones)" userId="e6e8a0f3-34fe-4d14-b7ab-3a9f1769fff2" providerId="ADAL" clId="{5E7C3CBE-C13F-479A-83E0-3A9F66E33821}" dt="2025-06-10T12:05:24.939" v="7" actId="20577"/>
          <ac:spMkLst>
            <pc:docMk/>
            <pc:sldMk cId="525501252" sldId="267"/>
            <ac:spMk id="3" creationId="{55D2AEAE-B87B-B831-1DC0-2D5719D54B21}"/>
          </ac:spMkLst>
        </pc:spChg>
      </pc:sldChg>
    </pc:docChg>
  </pc:docChgLst>
  <pc:docChgLst>
    <pc:chgData name="Ben Jones (Ben Jones)" userId="e6e8a0f3-34fe-4d14-b7ab-3a9f1769fff2" providerId="ADAL" clId="{78C1D944-C5E2-4D33-BE3A-5C243E175D98}"/>
    <pc:docChg chg="undo custSel addSld modSld">
      <pc:chgData name="Ben Jones (Ben Jones)" userId="e6e8a0f3-34fe-4d14-b7ab-3a9f1769fff2" providerId="ADAL" clId="{78C1D944-C5E2-4D33-BE3A-5C243E175D98}" dt="2025-06-10T10:39:40.222" v="850" actId="20577"/>
      <pc:docMkLst>
        <pc:docMk/>
      </pc:docMkLst>
      <pc:sldChg chg="addSp delSp modSp new mod modClrScheme chgLayout">
        <pc:chgData name="Ben Jones (Ben Jones)" userId="e6e8a0f3-34fe-4d14-b7ab-3a9f1769fff2" providerId="ADAL" clId="{78C1D944-C5E2-4D33-BE3A-5C243E175D98}" dt="2025-06-10T10:18:29.456" v="9" actId="20577"/>
        <pc:sldMkLst>
          <pc:docMk/>
          <pc:sldMk cId="3635014069" sldId="258"/>
        </pc:sldMkLst>
        <pc:spChg chg="del mod ord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2" creationId="{433DCE4A-741B-0840-AB3D-6BCC0CF7A4DF}"/>
          </ac:spMkLst>
        </pc:spChg>
        <pc:spChg chg="del mod ord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3" creationId="{899E9525-4288-EB9D-AE0B-7E1D12803FCB}"/>
          </ac:spMkLst>
        </pc:spChg>
        <pc:spChg chg="del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4" creationId="{B4FF68E1-671A-D9B2-D9B2-431B35F8ED63}"/>
          </ac:spMkLst>
        </pc:spChg>
        <pc:spChg chg="add mod ord">
          <ac:chgData name="Ben Jones (Ben Jones)" userId="e6e8a0f3-34fe-4d14-b7ab-3a9f1769fff2" providerId="ADAL" clId="{78C1D944-C5E2-4D33-BE3A-5C243E175D98}" dt="2025-06-10T10:18:24.928" v="6" actId="20577"/>
          <ac:spMkLst>
            <pc:docMk/>
            <pc:sldMk cId="3635014069" sldId="258"/>
            <ac:spMk id="5" creationId="{3A179642-EA8A-3ADF-9E0E-56E7F6E9C340}"/>
          </ac:spMkLst>
        </pc:spChg>
        <pc:spChg chg="add mod ord">
          <ac:chgData name="Ben Jones (Ben Jones)" userId="e6e8a0f3-34fe-4d14-b7ab-3a9f1769fff2" providerId="ADAL" clId="{78C1D944-C5E2-4D33-BE3A-5C243E175D98}" dt="2025-06-10T10:18:29.456" v="9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26:42.249" v="156" actId="27636"/>
        <pc:sldMkLst>
          <pc:docMk/>
          <pc:sldMk cId="3761732179" sldId="259"/>
        </pc:sldMkLst>
        <pc:spChg chg="del mod ord">
          <ac:chgData name="Ben Jones (Ben Jones)" userId="e6e8a0f3-34fe-4d14-b7ab-3a9f1769fff2" providerId="ADAL" clId="{78C1D944-C5E2-4D33-BE3A-5C243E175D98}" dt="2025-06-10T10:20:37.666" v="11" actId="700"/>
          <ac:spMkLst>
            <pc:docMk/>
            <pc:sldMk cId="3761732179" sldId="259"/>
            <ac:spMk id="2" creationId="{6BC6F18A-50A0-5F01-FEAB-4F35D8C359A0}"/>
          </ac:spMkLst>
        </pc:spChg>
        <pc:spChg chg="del mod ord">
          <ac:chgData name="Ben Jones (Ben Jones)" userId="e6e8a0f3-34fe-4d14-b7ab-3a9f1769fff2" providerId="ADAL" clId="{78C1D944-C5E2-4D33-BE3A-5C243E175D98}" dt="2025-06-10T10:20:37.666" v="11" actId="700"/>
          <ac:spMkLst>
            <pc:docMk/>
            <pc:sldMk cId="3761732179" sldId="259"/>
            <ac:spMk id="3" creationId="{54CB68D8-3828-8D9F-5BA1-F26475E17F10}"/>
          </ac:spMkLst>
        </pc:spChg>
        <pc:spChg chg="add mod ord">
          <ac:chgData name="Ben Jones (Ben Jones)" userId="e6e8a0f3-34fe-4d14-b7ab-3a9f1769fff2" providerId="ADAL" clId="{78C1D944-C5E2-4D33-BE3A-5C243E175D98}" dt="2025-06-10T10:20:44.568" v="33" actId="20577"/>
          <ac:spMkLst>
            <pc:docMk/>
            <pc:sldMk cId="3761732179" sldId="259"/>
            <ac:spMk id="4" creationId="{34E858F3-6574-26AD-D895-9F4874EC3BF2}"/>
          </ac:spMkLst>
        </pc:spChg>
        <pc:spChg chg="add del mod ord">
          <ac:chgData name="Ben Jones (Ben Jones)" userId="e6e8a0f3-34fe-4d14-b7ab-3a9f1769fff2" providerId="ADAL" clId="{78C1D944-C5E2-4D33-BE3A-5C243E175D98}" dt="2025-06-10T10:22:49.706" v="130"/>
          <ac:spMkLst>
            <pc:docMk/>
            <pc:sldMk cId="3761732179" sldId="259"/>
            <ac:spMk id="5" creationId="{77DCFBFC-F0A8-F3A5-427B-4F924F194E43}"/>
          </ac:spMkLst>
        </pc:spChg>
        <pc:spChg chg="add mod ord">
          <ac:chgData name="Ben Jones (Ben Jones)" userId="e6e8a0f3-34fe-4d14-b7ab-3a9f1769fff2" providerId="ADAL" clId="{78C1D944-C5E2-4D33-BE3A-5C243E175D98}" dt="2025-06-10T10:26:42.249" v="156" actId="27636"/>
          <ac:spMkLst>
            <pc:docMk/>
            <pc:sldMk cId="3761732179" sldId="259"/>
            <ac:spMk id="6" creationId="{6922DC9A-D773-BD11-9F06-5446190100C7}"/>
          </ac:spMkLst>
        </pc:spChg>
        <pc:picChg chg="add mod">
          <ac:chgData name="Ben Jones (Ben Jones)" userId="e6e8a0f3-34fe-4d14-b7ab-3a9f1769fff2" providerId="ADAL" clId="{78C1D944-C5E2-4D33-BE3A-5C243E175D98}" dt="2025-06-10T10:22:53.604" v="131" actId="27614"/>
          <ac:picMkLst>
            <pc:docMk/>
            <pc:sldMk cId="3761732179" sldId="259"/>
            <ac:picMk id="8" creationId="{5026CB8D-2FD0-2434-C269-76F083701408}"/>
          </ac:picMkLst>
        </pc:picChg>
      </pc:sldChg>
      <pc:sldChg chg="addSp delSp modSp new mod modClrScheme chgLayout">
        <pc:chgData name="Ben Jones (Ben Jones)" userId="e6e8a0f3-34fe-4d14-b7ab-3a9f1769fff2" providerId="ADAL" clId="{78C1D944-C5E2-4D33-BE3A-5C243E175D98}" dt="2025-06-10T10:27:03.572" v="160"/>
        <pc:sldMkLst>
          <pc:docMk/>
          <pc:sldMk cId="119910343" sldId="260"/>
        </pc:sldMkLst>
        <pc:spChg chg="del mod ord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2" creationId="{7122FAA5-E19E-8A80-B4F2-16AE3A80892A}"/>
          </ac:spMkLst>
        </pc:spChg>
        <pc:spChg chg="del mod ord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3" creationId="{576FB2C6-21C8-42FA-A68C-6805E5690CB3}"/>
          </ac:spMkLst>
        </pc:spChg>
        <pc:spChg chg="del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4" creationId="{62C5E1C9-7BC1-3469-AFB1-1B216CBD00A6}"/>
          </ac:spMkLst>
        </pc:spChg>
        <pc:spChg chg="add mod ord">
          <ac:chgData name="Ben Jones (Ben Jones)" userId="e6e8a0f3-34fe-4d14-b7ab-3a9f1769fff2" providerId="ADAL" clId="{78C1D944-C5E2-4D33-BE3A-5C243E175D98}" dt="2025-06-10T10:26:03.616" v="152" actId="700"/>
          <ac:spMkLst>
            <pc:docMk/>
            <pc:sldMk cId="119910343" sldId="260"/>
            <ac:spMk id="5" creationId="{CAB6EDA1-5368-156C-E10E-309A274C4DC9}"/>
          </ac:spMkLst>
        </pc:spChg>
        <pc:spChg chg="add del mod ord">
          <ac:chgData name="Ben Jones (Ben Jones)" userId="e6e8a0f3-34fe-4d14-b7ab-3a9f1769fff2" providerId="ADAL" clId="{78C1D944-C5E2-4D33-BE3A-5C243E175D98}" dt="2025-06-10T10:26:03.616" v="152" actId="700"/>
          <ac:spMkLst>
            <pc:docMk/>
            <pc:sldMk cId="119910343" sldId="260"/>
            <ac:spMk id="6" creationId="{35749206-A58C-CBE0-6FC6-523123E0EF5C}"/>
          </ac:spMkLst>
        </pc:spChg>
        <pc:spChg chg="add del mod ord">
          <ac:chgData name="Ben Jones (Ben Jones)" userId="e6e8a0f3-34fe-4d14-b7ab-3a9f1769fff2" providerId="ADAL" clId="{78C1D944-C5E2-4D33-BE3A-5C243E175D98}" dt="2025-06-10T10:26:05.585" v="153" actId="22"/>
          <ac:spMkLst>
            <pc:docMk/>
            <pc:sldMk cId="119910343" sldId="260"/>
            <ac:spMk id="7" creationId="{E91E7BE5-7F9D-90B3-B90F-D80E25928A9A}"/>
          </ac:spMkLst>
        </pc:spChg>
        <pc:spChg chg="add del mod ord">
          <ac:chgData name="Ben Jones (Ben Jones)" userId="e6e8a0f3-34fe-4d14-b7ab-3a9f1769fff2" providerId="ADAL" clId="{78C1D944-C5E2-4D33-BE3A-5C243E175D98}" dt="2025-06-10T10:27:03.572" v="160"/>
          <ac:spMkLst>
            <pc:docMk/>
            <pc:sldMk cId="119910343" sldId="260"/>
            <ac:spMk id="8" creationId="{8B0B4C97-2535-9EAF-2C7C-8F0CAA91079E}"/>
          </ac:spMkLst>
        </pc:spChg>
        <pc:spChg chg="add mod">
          <ac:chgData name="Ben Jones (Ben Jones)" userId="e6e8a0f3-34fe-4d14-b7ab-3a9f1769fff2" providerId="ADAL" clId="{78C1D944-C5E2-4D33-BE3A-5C243E175D98}" dt="2025-06-10T10:27:01.151" v="158"/>
          <ac:spMkLst>
            <pc:docMk/>
            <pc:sldMk cId="119910343" sldId="260"/>
            <ac:spMk id="11" creationId="{6D037062-8BE8-F21E-33DA-F932ACA60810}"/>
          </ac:spMkLst>
        </pc:spChg>
        <pc:picChg chg="add mod ord">
          <ac:chgData name="Ben Jones (Ben Jones)" userId="e6e8a0f3-34fe-4d14-b7ab-3a9f1769fff2" providerId="ADAL" clId="{78C1D944-C5E2-4D33-BE3A-5C243E175D98}" dt="2025-06-10T10:26:05.585" v="153" actId="22"/>
          <ac:picMkLst>
            <pc:docMk/>
            <pc:sldMk cId="119910343" sldId="260"/>
            <ac:picMk id="10" creationId="{D2AF5855-D741-F058-7B7E-5BCEDAF86853}"/>
          </ac:picMkLst>
        </pc:picChg>
      </pc:sldChg>
      <pc:sldChg chg="addSp delSp modSp new mod modClrScheme chgLayout">
        <pc:chgData name="Ben Jones (Ben Jones)" userId="e6e8a0f3-34fe-4d14-b7ab-3a9f1769fff2" providerId="ADAL" clId="{78C1D944-C5E2-4D33-BE3A-5C243E175D98}" dt="2025-06-10T10:36:06.225" v="793" actId="20577"/>
        <pc:sldMkLst>
          <pc:docMk/>
          <pc:sldMk cId="3539071505" sldId="261"/>
        </pc:sldMkLst>
        <pc:spChg chg="del mod ord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2" creationId="{552FCBC4-955F-8AE1-F8E4-1F21413CC949}"/>
          </ac:spMkLst>
        </pc:spChg>
        <pc:spChg chg="del mod ord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3" creationId="{7A0048FB-635A-D09C-3384-BF483F124939}"/>
          </ac:spMkLst>
        </pc:spChg>
        <pc:spChg chg="del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4" creationId="{1960A6A1-305E-85AC-9DCE-424B0FD3AD65}"/>
          </ac:spMkLst>
        </pc:spChg>
        <pc:spChg chg="add mod ord">
          <ac:chgData name="Ben Jones (Ben Jones)" userId="e6e8a0f3-34fe-4d14-b7ab-3a9f1769fff2" providerId="ADAL" clId="{78C1D944-C5E2-4D33-BE3A-5C243E175D98}" dt="2025-06-10T10:36:06.225" v="793" actId="20577"/>
          <ac:spMkLst>
            <pc:docMk/>
            <pc:sldMk cId="3539071505" sldId="261"/>
            <ac:spMk id="5" creationId="{D486937B-AE08-CEA9-288B-A7E12B6EEC9E}"/>
          </ac:spMkLst>
        </pc:spChg>
        <pc:spChg chg="add del mod ord">
          <ac:chgData name="Ben Jones (Ben Jones)" userId="e6e8a0f3-34fe-4d14-b7ab-3a9f1769fff2" providerId="ADAL" clId="{78C1D944-C5E2-4D33-BE3A-5C243E175D98}" dt="2025-06-10T10:34:10.174" v="769" actId="700"/>
          <ac:spMkLst>
            <pc:docMk/>
            <pc:sldMk cId="3539071505" sldId="261"/>
            <ac:spMk id="6" creationId="{51C6FAEF-D681-780C-98A5-7C89D373BDDF}"/>
          </ac:spMkLst>
        </pc:spChg>
        <pc:spChg chg="add mod ord">
          <ac:chgData name="Ben Jones (Ben Jones)" userId="e6e8a0f3-34fe-4d14-b7ab-3a9f1769fff2" providerId="ADAL" clId="{78C1D944-C5E2-4D33-BE3A-5C243E175D98}" dt="2025-06-10T10:35:42.310" v="780" actId="368"/>
          <ac:spMkLst>
            <pc:docMk/>
            <pc:sldMk cId="3539071505" sldId="261"/>
            <ac:spMk id="7" creationId="{EFEA9320-0444-71FB-F85F-FBA13C9156C9}"/>
          </ac:spMkLst>
        </pc:spChg>
        <pc:spChg chg="add mod ord">
          <ac:chgData name="Ben Jones (Ben Jones)" userId="e6e8a0f3-34fe-4d14-b7ab-3a9f1769fff2" providerId="ADAL" clId="{78C1D944-C5E2-4D33-BE3A-5C243E175D98}" dt="2025-06-10T10:34:19.461" v="774" actId="5793"/>
          <ac:spMkLst>
            <pc:docMk/>
            <pc:sldMk cId="3539071505" sldId="261"/>
            <ac:spMk id="8" creationId="{359FE974-4D1E-3967-5B90-8562E74CE499}"/>
          </ac:spMkLst>
        </pc:spChg>
        <pc:spChg chg="add mod ord">
          <ac:chgData name="Ben Jones (Ben Jones)" userId="e6e8a0f3-34fe-4d14-b7ab-3a9f1769fff2" providerId="ADAL" clId="{78C1D944-C5E2-4D33-BE3A-5C243E175D98}" dt="2025-06-10T10:34:35.839" v="777" actId="20577"/>
          <ac:spMkLst>
            <pc:docMk/>
            <pc:sldMk cId="3539071505" sldId="261"/>
            <ac:spMk id="9" creationId="{D6523559-2C61-8EBE-6F77-9D95DA6B8E76}"/>
          </ac:spMkLst>
        </pc:spChg>
        <pc:spChg chg="add mod ord">
          <ac:chgData name="Ben Jones (Ben Jones)" userId="e6e8a0f3-34fe-4d14-b7ab-3a9f1769fff2" providerId="ADAL" clId="{78C1D944-C5E2-4D33-BE3A-5C243E175D98}" dt="2025-06-10T10:34:38.996" v="779" actId="5793"/>
          <ac:spMkLst>
            <pc:docMk/>
            <pc:sldMk cId="3539071505" sldId="261"/>
            <ac:spMk id="10" creationId="{84DCB01C-1983-9701-C36D-97E70AE72B48}"/>
          </ac:spMkLst>
        </pc:spChg>
      </pc:sldChg>
      <pc:sldChg chg="modSp add mod">
        <pc:chgData name="Ben Jones (Ben Jones)" userId="e6e8a0f3-34fe-4d14-b7ab-3a9f1769fff2" providerId="ADAL" clId="{78C1D944-C5E2-4D33-BE3A-5C243E175D98}" dt="2025-06-10T10:32:56.914" v="738" actId="20577"/>
        <pc:sldMkLst>
          <pc:docMk/>
          <pc:sldMk cId="3768076261" sldId="262"/>
        </pc:sldMkLst>
        <pc:spChg chg="mod">
          <ac:chgData name="Ben Jones (Ben Jones)" userId="e6e8a0f3-34fe-4d14-b7ab-3a9f1769fff2" providerId="ADAL" clId="{78C1D944-C5E2-4D33-BE3A-5C243E175D98}" dt="2025-06-10T10:27:55.180" v="180" actId="20577"/>
          <ac:spMkLst>
            <pc:docMk/>
            <pc:sldMk cId="3768076261" sldId="262"/>
            <ac:spMk id="5" creationId="{CB87B387-E9FE-C7F6-2747-83EEAC469951}"/>
          </ac:spMkLst>
        </pc:spChg>
        <pc:spChg chg="mod">
          <ac:chgData name="Ben Jones (Ben Jones)" userId="e6e8a0f3-34fe-4d14-b7ab-3a9f1769fff2" providerId="ADAL" clId="{78C1D944-C5E2-4D33-BE3A-5C243E175D98}" dt="2025-06-10T10:32:56.914" v="738" actId="20577"/>
          <ac:spMkLst>
            <pc:docMk/>
            <pc:sldMk cId="3768076261" sldId="262"/>
            <ac:spMk id="8" creationId="{7D7A5026-098C-E06D-AE74-C3BF1B1C95AA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39:35.454" v="845" actId="20577"/>
        <pc:sldMkLst>
          <pc:docMk/>
          <pc:sldMk cId="1175822862" sldId="263"/>
        </pc:sldMkLst>
        <pc:spChg chg="del mod ord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2" creationId="{B36F7922-3FD2-5254-D6C9-A29D3EC83AA0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3" creationId="{76FAADD7-01A6-BF9D-8973-7FC361281E9A}"/>
          </ac:spMkLst>
        </pc:spChg>
        <pc:spChg chg="del mod ord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4" creationId="{469B33A5-F61D-55B1-29EF-64A0B9EC6CEA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5" creationId="{8E616ABA-FB50-2BEE-2BA7-350C3EEF918E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6" creationId="{EE2C01EF-8D67-4170-14B9-59272CE770C8}"/>
          </ac:spMkLst>
        </pc:spChg>
        <pc:spChg chg="add mod ord">
          <ac:chgData name="Ben Jones (Ben Jones)" userId="e6e8a0f3-34fe-4d14-b7ab-3a9f1769fff2" providerId="ADAL" clId="{78C1D944-C5E2-4D33-BE3A-5C243E175D98}" dt="2025-06-10T10:36:36.547" v="798" actId="20577"/>
          <ac:spMkLst>
            <pc:docMk/>
            <pc:sldMk cId="1175822862" sldId="263"/>
            <ac:spMk id="7" creationId="{56C6F239-F5E8-6417-880B-0B56CE59D207}"/>
          </ac:spMkLst>
        </pc:spChg>
        <pc:spChg chg="add mod ord">
          <ac:chgData name="Ben Jones (Ben Jones)" userId="e6e8a0f3-34fe-4d14-b7ab-3a9f1769fff2" providerId="ADAL" clId="{78C1D944-C5E2-4D33-BE3A-5C243E175D98}" dt="2025-06-10T10:39:35.454" v="845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39:40.222" v="850" actId="20577"/>
        <pc:sldMkLst>
          <pc:docMk/>
          <pc:sldMk cId="549990195" sldId="264"/>
        </pc:sldMkLst>
        <pc:spChg chg="del mod ord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2" creationId="{A57EB72A-FAC9-5FF8-E6A3-8E830C23359A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3" creationId="{4B459B9A-A121-9FB8-3533-C68A5F13F534}"/>
          </ac:spMkLst>
        </pc:spChg>
        <pc:spChg chg="del mod ord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4" creationId="{A399DAE5-01B5-FB06-16F1-C5755F25B1DD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5" creationId="{8F0B9F06-AFBD-49F7-9BE1-7B56FE216A71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6" creationId="{4DEE1672-B77F-9592-4653-CB3C8E0634AB}"/>
          </ac:spMkLst>
        </pc:spChg>
        <pc:spChg chg="add mod ord">
          <ac:chgData name="Ben Jones (Ben Jones)" userId="e6e8a0f3-34fe-4d14-b7ab-3a9f1769fff2" providerId="ADAL" clId="{78C1D944-C5E2-4D33-BE3A-5C243E175D98}" dt="2025-06-10T10:38:58.284" v="832" actId="700"/>
          <ac:spMkLst>
            <pc:docMk/>
            <pc:sldMk cId="549990195" sldId="264"/>
            <ac:spMk id="7" creationId="{A5E19FFB-3D8F-DB03-B38B-27FE43EC06C8}"/>
          </ac:spMkLst>
        </pc:spChg>
        <pc:spChg chg="add del mod ord">
          <ac:chgData name="Ben Jones (Ben Jones)" userId="e6e8a0f3-34fe-4d14-b7ab-3a9f1769fff2" providerId="ADAL" clId="{78C1D944-C5E2-4D33-BE3A-5C243E175D98}" dt="2025-06-10T10:39:13.668" v="837" actId="478"/>
          <ac:spMkLst>
            <pc:docMk/>
            <pc:sldMk cId="549990195" sldId="264"/>
            <ac:spMk id="8" creationId="{52A00011-1D95-177D-779A-39FDCBB8629F}"/>
          </ac:spMkLst>
        </pc:spChg>
        <pc:spChg chg="add mod">
          <ac:chgData name="Ben Jones (Ben Jones)" userId="e6e8a0f3-34fe-4d14-b7ab-3a9f1769fff2" providerId="ADAL" clId="{78C1D944-C5E2-4D33-BE3A-5C243E175D98}" dt="2025-06-10T10:37:21.829" v="808"/>
          <ac:spMkLst>
            <pc:docMk/>
            <pc:sldMk cId="549990195" sldId="264"/>
            <ac:spMk id="9" creationId="{80F65A99-08C1-A978-A12B-8BB44A1B9690}"/>
          </ac:spMkLst>
        </pc:spChg>
        <pc:spChg chg="add mod ord">
          <ac:chgData name="Ben Jones (Ben Jones)" userId="e6e8a0f3-34fe-4d14-b7ab-3a9f1769fff2" providerId="ADAL" clId="{78C1D944-C5E2-4D33-BE3A-5C243E175D98}" dt="2025-06-10T10:39:40.222" v="850" actId="20577"/>
          <ac:spMkLst>
            <pc:docMk/>
            <pc:sldMk cId="549990195" sldId="264"/>
            <ac:spMk id="10" creationId="{400FA594-97CE-8BD3-D0B0-58075BCDEA2F}"/>
          </ac:spMkLst>
        </pc:spChg>
        <pc:spChg chg="add del mod">
          <ac:chgData name="Ben Jones (Ben Jones)" userId="e6e8a0f3-34fe-4d14-b7ab-3a9f1769fff2" providerId="ADAL" clId="{78C1D944-C5E2-4D33-BE3A-5C243E175D98}" dt="2025-06-10T10:39:16.928" v="838"/>
          <ac:spMkLst>
            <pc:docMk/>
            <pc:sldMk cId="549990195" sldId="264"/>
            <ac:spMk id="12" creationId="{03DC8AE5-72E6-4166-0772-D20D28E06A87}"/>
          </ac:spMkLst>
        </pc:spChg>
        <pc:picChg chg="add mod">
          <ac:chgData name="Ben Jones (Ben Jones)" userId="e6e8a0f3-34fe-4d14-b7ab-3a9f1769fff2" providerId="ADAL" clId="{78C1D944-C5E2-4D33-BE3A-5C243E175D98}" dt="2025-06-10T10:39:16.928" v="838"/>
          <ac:picMkLst>
            <pc:docMk/>
            <pc:sldMk cId="549990195" sldId="264"/>
            <ac:picMk id="13" creationId="{618E47E8-A163-12CC-AB54-95BF75450C40}"/>
          </ac:picMkLst>
        </pc:picChg>
      </pc:sldChg>
    </pc:docChg>
  </pc:docChgLst>
  <pc:docChgLst>
    <pc:chgData name="Ben Jones (Ben Jones)" userId="e6e8a0f3-34fe-4d14-b7ab-3a9f1769fff2" providerId="ADAL" clId="{014A208C-71D7-40A5-9295-D811E515A970}"/>
    <pc:docChg chg="delSld modSld">
      <pc:chgData name="Ben Jones (Ben Jones)" userId="e6e8a0f3-34fe-4d14-b7ab-3a9f1769fff2" providerId="ADAL" clId="{014A208C-71D7-40A5-9295-D811E515A970}" dt="2025-06-10T03:38:36.213" v="15" actId="47"/>
      <pc:docMkLst>
        <pc:docMk/>
      </pc:docMkLst>
      <pc:sldChg chg="modSp mod">
        <pc:chgData name="Ben Jones (Ben Jones)" userId="e6e8a0f3-34fe-4d14-b7ab-3a9f1769fff2" providerId="ADAL" clId="{014A208C-71D7-40A5-9295-D811E515A970}" dt="2025-06-10T03:38:29.012" v="9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014A208C-71D7-40A5-9295-D811E515A970}" dt="2025-06-10T03:38:29.012" v="9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del">
        <pc:chgData name="Ben Jones (Ben Jones)" userId="e6e8a0f3-34fe-4d14-b7ab-3a9f1769fff2" providerId="ADAL" clId="{014A208C-71D7-40A5-9295-D811E515A970}" dt="2025-06-10T03:38:31.765" v="10" actId="47"/>
        <pc:sldMkLst>
          <pc:docMk/>
          <pc:sldMk cId="3809958420" sldId="258"/>
        </pc:sldMkLst>
      </pc:sldChg>
      <pc:sldChg chg="del">
        <pc:chgData name="Ben Jones (Ben Jones)" userId="e6e8a0f3-34fe-4d14-b7ab-3a9f1769fff2" providerId="ADAL" clId="{014A208C-71D7-40A5-9295-D811E515A970}" dt="2025-06-10T03:38:32.853" v="11" actId="47"/>
        <pc:sldMkLst>
          <pc:docMk/>
          <pc:sldMk cId="935061494" sldId="259"/>
        </pc:sldMkLst>
      </pc:sldChg>
      <pc:sldChg chg="del">
        <pc:chgData name="Ben Jones (Ben Jones)" userId="e6e8a0f3-34fe-4d14-b7ab-3a9f1769fff2" providerId="ADAL" clId="{014A208C-71D7-40A5-9295-D811E515A970}" dt="2025-06-10T03:38:33.492" v="12" actId="47"/>
        <pc:sldMkLst>
          <pc:docMk/>
          <pc:sldMk cId="553467654" sldId="260"/>
        </pc:sldMkLst>
      </pc:sldChg>
      <pc:sldChg chg="del">
        <pc:chgData name="Ben Jones (Ben Jones)" userId="e6e8a0f3-34fe-4d14-b7ab-3a9f1769fff2" providerId="ADAL" clId="{014A208C-71D7-40A5-9295-D811E515A970}" dt="2025-06-10T03:38:36.213" v="15" actId="47"/>
        <pc:sldMkLst>
          <pc:docMk/>
          <pc:sldMk cId="3817010905" sldId="261"/>
        </pc:sldMkLst>
      </pc:sldChg>
      <pc:sldChg chg="del">
        <pc:chgData name="Ben Jones (Ben Jones)" userId="e6e8a0f3-34fe-4d14-b7ab-3a9f1769fff2" providerId="ADAL" clId="{014A208C-71D7-40A5-9295-D811E515A970}" dt="2025-06-10T03:38:34.351" v="14" actId="47"/>
        <pc:sldMkLst>
          <pc:docMk/>
          <pc:sldMk cId="4120231659" sldId="262"/>
        </pc:sldMkLst>
      </pc:sldChg>
      <pc:sldChg chg="del">
        <pc:chgData name="Ben Jones (Ben Jones)" userId="e6e8a0f3-34fe-4d14-b7ab-3a9f1769fff2" providerId="ADAL" clId="{014A208C-71D7-40A5-9295-D811E515A970}" dt="2025-06-10T03:38:33.961" v="13" actId="47"/>
        <pc:sldMkLst>
          <pc:docMk/>
          <pc:sldMk cId="3146773800" sldId="263"/>
        </pc:sldMkLst>
      </pc:sldChg>
    </pc:docChg>
  </pc:docChgLst>
  <pc:docChgLst>
    <pc:chgData name="Ben Jones (Ben Jones)" userId="e6e8a0f3-34fe-4d14-b7ab-3a9f1769fff2" providerId="ADAL" clId="{B204C6DB-D499-4973-8E04-3A79F73ABFFA}"/>
    <pc:docChg chg="undo custSel addSld modSld">
      <pc:chgData name="Ben Jones (Ben Jones)" userId="e6e8a0f3-34fe-4d14-b7ab-3a9f1769fff2" providerId="ADAL" clId="{B204C6DB-D499-4973-8E04-3A79F73ABFFA}" dt="2025-06-10T12:01:58.119" v="224" actId="113"/>
      <pc:docMkLst>
        <pc:docMk/>
      </pc:docMkLst>
      <pc:sldChg chg="modSp mod">
        <pc:chgData name="Ben Jones (Ben Jones)" userId="e6e8a0f3-34fe-4d14-b7ab-3a9f1769fff2" providerId="ADAL" clId="{B204C6DB-D499-4973-8E04-3A79F73ABFFA}" dt="2025-06-10T11:46:30.913" v="35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B204C6DB-D499-4973-8E04-3A79F73ABFFA}" dt="2025-06-10T11:46:30.913" v="35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B204C6DB-D499-4973-8E04-3A79F73ABFFA}" dt="2025-06-10T11:41:20.629" v="10" actId="6549"/>
        <pc:sldMkLst>
          <pc:docMk/>
          <pc:sldMk cId="3635014069" sldId="258"/>
        </pc:sldMkLst>
        <pc:spChg chg="mod">
          <ac:chgData name="Ben Jones (Ben Jones)" userId="e6e8a0f3-34fe-4d14-b7ab-3a9f1769fff2" providerId="ADAL" clId="{B204C6DB-D499-4973-8E04-3A79F73ABFFA}" dt="2025-06-10T11:41:20.629" v="10" actId="6549"/>
          <ac:spMkLst>
            <pc:docMk/>
            <pc:sldMk cId="3635014069" sldId="258"/>
            <ac:spMk id="6" creationId="{1E0B453A-CD21-CEA9-19F5-A9097CDD28B8}"/>
          </ac:spMkLst>
        </pc:spChg>
      </pc:sldChg>
      <pc:sldChg chg="addSp delSp modSp mod chgLayout">
        <pc:chgData name="Ben Jones (Ben Jones)" userId="e6e8a0f3-34fe-4d14-b7ab-3a9f1769fff2" providerId="ADAL" clId="{B204C6DB-D499-4973-8E04-3A79F73ABFFA}" dt="2025-06-10T11:51:43.168" v="159" actId="113"/>
        <pc:sldMkLst>
          <pc:docMk/>
          <pc:sldMk cId="3539071505" sldId="261"/>
        </pc:sldMkLst>
        <pc:spChg chg="add mod ord">
          <ac:chgData name="Ben Jones (Ben Jones)" userId="e6e8a0f3-34fe-4d14-b7ab-3a9f1769fff2" providerId="ADAL" clId="{B204C6DB-D499-4973-8E04-3A79F73ABFFA}" dt="2025-06-10T11:51:43.168" v="159" actId="113"/>
          <ac:spMkLst>
            <pc:docMk/>
            <pc:sldMk cId="3539071505" sldId="261"/>
            <ac:spMk id="2" creationId="{4481EFF5-5670-D5D5-E8BD-822601FCA247}"/>
          </ac:spMkLst>
        </pc:spChg>
        <pc:spChg chg="mod ord">
          <ac:chgData name="Ben Jones (Ben Jones)" userId="e6e8a0f3-34fe-4d14-b7ab-3a9f1769fff2" providerId="ADAL" clId="{B204C6DB-D499-4973-8E04-3A79F73ABFFA}" dt="2025-06-10T11:48:59.577" v="114" actId="700"/>
          <ac:spMkLst>
            <pc:docMk/>
            <pc:sldMk cId="3539071505" sldId="261"/>
            <ac:spMk id="5" creationId="{D486937B-AE08-CEA9-288B-A7E12B6EEC9E}"/>
          </ac:spMkLst>
        </pc:spChg>
        <pc:spChg chg="del mod">
          <ac:chgData name="Ben Jones (Ben Jones)" userId="e6e8a0f3-34fe-4d14-b7ab-3a9f1769fff2" providerId="ADAL" clId="{B204C6DB-D499-4973-8E04-3A79F73ABFFA}" dt="2025-06-10T11:48:54.958" v="113" actId="478"/>
          <ac:spMkLst>
            <pc:docMk/>
            <pc:sldMk cId="3539071505" sldId="261"/>
            <ac:spMk id="8" creationId="{359FE974-4D1E-3967-5B90-8562E74CE499}"/>
          </ac:spMkLst>
        </pc:spChg>
      </pc:sldChg>
      <pc:sldChg chg="modSp mod">
        <pc:chgData name="Ben Jones (Ben Jones)" userId="e6e8a0f3-34fe-4d14-b7ab-3a9f1769fff2" providerId="ADAL" clId="{B204C6DB-D499-4973-8E04-3A79F73ABFFA}" dt="2025-06-10T12:00:53.307" v="204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B204C6DB-D499-4973-8E04-3A79F73ABFFA}" dt="2025-06-10T11:52:09.481" v="188" actId="20577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B204C6DB-D499-4973-8E04-3A79F73ABFFA}" dt="2025-06-10T12:00:53.307" v="204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addSp delSp modSp mod modClrScheme chgLayout">
        <pc:chgData name="Ben Jones (Ben Jones)" userId="e6e8a0f3-34fe-4d14-b7ab-3a9f1769fff2" providerId="ADAL" clId="{B204C6DB-D499-4973-8E04-3A79F73ABFFA}" dt="2025-06-10T11:46:13.333" v="34" actId="20577"/>
        <pc:sldMkLst>
          <pc:docMk/>
          <pc:sldMk cId="2546578239" sldId="265"/>
        </pc:sldMkLst>
        <pc:spChg chg="mod ord">
          <ac:chgData name="Ben Jones (Ben Jones)" userId="e6e8a0f3-34fe-4d14-b7ab-3a9f1769fff2" providerId="ADAL" clId="{B204C6DB-D499-4973-8E04-3A79F73ABFFA}" dt="2025-06-10T11:42:31.386" v="18"/>
          <ac:spMkLst>
            <pc:docMk/>
            <pc:sldMk cId="2546578239" sldId="265"/>
            <ac:spMk id="2" creationId="{698432A2-2D2E-3F70-F830-5A67ED205318}"/>
          </ac:spMkLst>
        </pc:spChg>
        <pc:spChg chg="add mod">
          <ac:chgData name="Ben Jones (Ben Jones)" userId="e6e8a0f3-34fe-4d14-b7ab-3a9f1769fff2" providerId="ADAL" clId="{B204C6DB-D499-4973-8E04-3A79F73ABFFA}" dt="2025-06-10T11:46:13.333" v="34" actId="20577"/>
          <ac:spMkLst>
            <pc:docMk/>
            <pc:sldMk cId="2546578239" sldId="265"/>
            <ac:spMk id="4" creationId="{E775B479-5750-95E9-CC66-C2F6F8180171}"/>
          </ac:spMkLst>
        </pc:spChg>
        <pc:spChg chg="del mod ord">
          <ac:chgData name="Ben Jones (Ben Jones)" userId="e6e8a0f3-34fe-4d14-b7ab-3a9f1769fff2" providerId="ADAL" clId="{B204C6DB-D499-4973-8E04-3A79F73ABFFA}" dt="2025-06-10T11:42:20.976" v="14" actId="478"/>
          <ac:spMkLst>
            <pc:docMk/>
            <pc:sldMk cId="2546578239" sldId="265"/>
            <ac:spMk id="5" creationId="{24677B90-A9AF-EC0B-A47C-BB671119F84D}"/>
          </ac:spMkLst>
        </pc:spChg>
        <pc:picChg chg="del mod ord">
          <ac:chgData name="Ben Jones (Ben Jones)" userId="e6e8a0f3-34fe-4d14-b7ab-3a9f1769fff2" providerId="ADAL" clId="{B204C6DB-D499-4973-8E04-3A79F73ABFFA}" dt="2025-06-10T11:42:22.229" v="15" actId="478"/>
          <ac:picMkLst>
            <pc:docMk/>
            <pc:sldMk cId="2546578239" sldId="265"/>
            <ac:picMk id="7" creationId="{DA9346F2-BD5F-D909-036A-067426C4A237}"/>
          </ac:picMkLst>
        </pc:picChg>
      </pc:sldChg>
      <pc:sldChg chg="addSp delSp modSp mod">
        <pc:chgData name="Ben Jones (Ben Jones)" userId="e6e8a0f3-34fe-4d14-b7ab-3a9f1769fff2" providerId="ADAL" clId="{B204C6DB-D499-4973-8E04-3A79F73ABFFA}" dt="2025-06-10T11:47:58.532" v="89" actId="113"/>
        <pc:sldMkLst>
          <pc:docMk/>
          <pc:sldMk cId="2628338777" sldId="266"/>
        </pc:sldMkLst>
        <pc:spChg chg="add mod">
          <ac:chgData name="Ben Jones (Ben Jones)" userId="e6e8a0f3-34fe-4d14-b7ab-3a9f1769fff2" providerId="ADAL" clId="{B204C6DB-D499-4973-8E04-3A79F73ABFFA}" dt="2025-06-10T11:47:58.532" v="89" actId="113"/>
          <ac:spMkLst>
            <pc:docMk/>
            <pc:sldMk cId="2628338777" sldId="266"/>
            <ac:spMk id="3" creationId="{D558FCB4-463D-4004-1C16-76D08CA2C42E}"/>
          </ac:spMkLst>
        </pc:spChg>
        <pc:spChg chg="mod">
          <ac:chgData name="Ben Jones (Ben Jones)" userId="e6e8a0f3-34fe-4d14-b7ab-3a9f1769fff2" providerId="ADAL" clId="{B204C6DB-D499-4973-8E04-3A79F73ABFFA}" dt="2025-06-10T11:46:41.021" v="51" actId="20577"/>
          <ac:spMkLst>
            <pc:docMk/>
            <pc:sldMk cId="2628338777" sldId="266"/>
            <ac:spMk id="5" creationId="{96EBD5BC-A418-B3D5-F3BE-15BADC7685D9}"/>
          </ac:spMkLst>
        </pc:spChg>
        <pc:spChg chg="del mod">
          <ac:chgData name="Ben Jones (Ben Jones)" userId="e6e8a0f3-34fe-4d14-b7ab-3a9f1769fff2" providerId="ADAL" clId="{B204C6DB-D499-4973-8E04-3A79F73ABFFA}" dt="2025-06-10T11:47:29.256" v="68" actId="478"/>
          <ac:spMkLst>
            <pc:docMk/>
            <pc:sldMk cId="2628338777" sldId="266"/>
            <ac:spMk id="6" creationId="{95A9DC49-463E-4EFF-BD3E-E4AEF9DAF757}"/>
          </ac:spMkLst>
        </pc:spChg>
      </pc:sldChg>
      <pc:sldChg chg="modSp new mod">
        <pc:chgData name="Ben Jones (Ben Jones)" userId="e6e8a0f3-34fe-4d14-b7ab-3a9f1769fff2" providerId="ADAL" clId="{B204C6DB-D499-4973-8E04-3A79F73ABFFA}" dt="2025-06-10T12:01:58.119" v="224" actId="113"/>
        <pc:sldMkLst>
          <pc:docMk/>
          <pc:sldMk cId="525501252" sldId="267"/>
        </pc:sldMkLst>
        <pc:spChg chg="mod">
          <ac:chgData name="Ben Jones (Ben Jones)" userId="e6e8a0f3-34fe-4d14-b7ab-3a9f1769fff2" providerId="ADAL" clId="{B204C6DB-D499-4973-8E04-3A79F73ABFFA}" dt="2025-06-10T12:01:08.694" v="207" actId="20577"/>
          <ac:spMkLst>
            <pc:docMk/>
            <pc:sldMk cId="525501252" sldId="267"/>
            <ac:spMk id="2" creationId="{4E39B84F-40E2-A933-0A0B-26AE4074B21B}"/>
          </ac:spMkLst>
        </pc:spChg>
        <pc:spChg chg="mod">
          <ac:chgData name="Ben Jones (Ben Jones)" userId="e6e8a0f3-34fe-4d14-b7ab-3a9f1769fff2" providerId="ADAL" clId="{B204C6DB-D499-4973-8E04-3A79F73ABFFA}" dt="2025-06-10T12:01:58.119" v="224" actId="113"/>
          <ac:spMkLst>
            <pc:docMk/>
            <pc:sldMk cId="525501252" sldId="267"/>
            <ac:spMk id="3" creationId="{55D2AEAE-B87B-B831-1DC0-2D5719D54B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4308-54A0-119D-9883-92C81494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1D6A3-FCC9-D117-00EC-40134F447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3241-DD48-0333-BA15-B8B8352A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E73C-5503-1BAD-DC16-CB4BF7B2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DEEC-EEAE-2E70-1B61-944B4AEB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144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834F-86E5-1E9E-1F96-CD35DF88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F383D-BE19-9205-9EFD-4E6D30D08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40C3-0338-8995-A11F-F8F58C5C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C384-11FD-F23C-F7CB-1B88B6C5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0D8E2-0FD5-BEE3-CC96-6FDD8746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84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4AA2A-E03E-A45D-C368-544452F52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65554-910C-28B3-40A3-CA30A6190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9195-2449-185F-3DE3-FB24B3D8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91B94-BC61-DBC7-9F23-E8F2AA36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8086C-6DB3-DB44-BC00-166E82E4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04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CC81-21CC-D332-307D-BD4EABF1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A7DF-5C9D-7A48-2745-7675A491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3FB9-4FBD-9EE8-8456-354BFA53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195EA-8662-9CC4-4225-780EE710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0348-5009-4A9B-7A99-B795B6EF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03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70E9-24BA-BB3F-E6C2-CD847201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883D8-1AAA-42CC-F512-54FB95704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9A68C-C963-6665-F8FD-D9EB562B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C327-CC1C-2113-EB2F-A6A6E71B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977CF-FB7E-F374-3B67-12AD9663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5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999C-B8C1-859E-DB9B-505A99BA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44E3-121D-727C-0F71-ADE6A75B5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1076F-FA43-A69E-7FE8-2EF7EBB1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777C-EDD1-88B1-6280-D63C2F4D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A192A-E8F0-DE84-E52A-16A32700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F2DA1-6A3B-A44B-846D-7A8B184E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51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BE0C-D91C-F44D-DE2B-345E3D01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1603-4BC1-F055-BE92-ADAD40A8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C800D-70E6-A094-F89B-9847465A1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AF61F-2EAD-7756-D74E-8B5329C7C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2BD40-AA6E-2961-5F20-FDC9E1097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01010-AB65-6C52-8778-D807EC0B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94EDE-D963-EF8C-C931-AF017158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8741F-BCE0-695F-2A7A-8D632520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95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B702-AE82-A5A1-108F-02EBABAC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BCBD3-3B7E-2BA7-C1D6-B02A3E6D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6224-99C6-E978-E3E4-1BEA412E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38914-C755-58A7-D948-34F71C37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96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5AEE6-851D-8AE9-8802-B9BCFD51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8ED46-E29A-E0DD-4DD5-1AEF6179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47F0-20A1-BDD5-0BBC-EB00A840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24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05FA-1FAF-197F-4BDE-6A898A2C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6EFF-F913-1F11-A470-39B704FB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93E1E-DD9A-0688-A82F-DF89750EB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4700D-CB27-88D5-1E80-4C7C3F2A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F7130-C2E7-1974-4F38-4858C044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6D14B-85D4-E304-D6F2-D5B95822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64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68C0-FCCA-1991-896F-4B227363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593FF-B84C-3413-CE24-509EA8BA5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08538-1307-758D-F146-544F04E2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29C0-8607-9561-0046-423174BF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DEEA5-AAF4-47B8-6C57-49C55A36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79F88-6B50-A21D-277C-39981B1D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70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84416-9E89-9C34-9EB8-7A0EC956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7FE6F-383E-8D19-070A-5A8ACA59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4C90-130B-4A63-C9F8-54F514D97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0A4DD-26E1-4754-8784-A5449317D6AC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34499-A486-8214-CE96-2FABF6F04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A138E-2961-6344-91C2-331C9EE8C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028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mpeHS/MicroPython_OOP_Pi_Pico_Mini_Project_Source/blob/main/tutorials/Lecture4.md#advanced-button-with-debouncing-and-interru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mpeHS/MicroPython_OOP_Pi_Pico_Mini_Project_Source/blob/main/tutorials/Lecture4.md#audio-notific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E736-9C14-8B47-35EB-BD2CF5EF9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Pi Pico OOP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7677D-E31B-D163-E787-064898239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Ben Jones</a:t>
            </a:r>
          </a:p>
          <a:p>
            <a:r>
              <a:rPr lang="en-AU" dirty="0"/>
              <a:t>Tempe High School</a:t>
            </a:r>
          </a:p>
          <a:p>
            <a:r>
              <a:rPr lang="en-AU"/>
              <a:t>Lecture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635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125055-2520-F51B-B3B9-45BDBCD01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571" r="25922" b="-1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CB2F8-707E-7715-340E-5DB406F3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Simple Open Loop Control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95203F-60F9-52C2-FCE9-126DC3FF1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Traffic Lights remain green until pressed (idle state).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Button pressed triggers state change.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Lights rotate through a pattern based on time.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System returns to idle state</a:t>
            </a:r>
          </a:p>
        </p:txBody>
      </p:sp>
    </p:spTree>
    <p:extLst>
      <p:ext uri="{BB962C8B-B14F-4D97-AF65-F5344CB8AC3E}">
        <p14:creationId xmlns:p14="http://schemas.microsoft.com/office/powerpoint/2010/main" val="13737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179642-EA8A-3ADF-9E0E-56E7F6E9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B453A-CD21-CEA9-19F5-A9097CDD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 advanced button</a:t>
            </a:r>
          </a:p>
          <a:p>
            <a:r>
              <a:rPr lang="en-US" dirty="0"/>
              <a:t>Implement audio notification class</a:t>
            </a:r>
          </a:p>
        </p:txBody>
      </p:sp>
    </p:spTree>
    <p:extLst>
      <p:ext uri="{BB962C8B-B14F-4D97-AF65-F5344CB8AC3E}">
        <p14:creationId xmlns:p14="http://schemas.microsoft.com/office/powerpoint/2010/main" val="363501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C6F239-F5E8-6417-880B-0B56CE59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LED Functionality</a:t>
            </a:r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1847C-4AD3-1D2C-43B8-828394D9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https://github.com/TempeHS/MicroPython_OOP_Pi_Pico_Mini_Project_Source/blob/main/tutorials/Lecture4.md#advanced-button-with-debouncing-and-interrupt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Run v13.py</a:t>
            </a:r>
          </a:p>
        </p:txBody>
      </p:sp>
    </p:spTree>
    <p:extLst>
      <p:ext uri="{BB962C8B-B14F-4D97-AF65-F5344CB8AC3E}">
        <p14:creationId xmlns:p14="http://schemas.microsoft.com/office/powerpoint/2010/main" val="117582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B84F-40E2-A933-0A0B-26AE4074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led light class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AEAE-B87B-B831-1DC0-2D5719D54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https://github.com/TempeHS/MicroPython_OOP_Pi_Pico_Mini_Project_Source/blob/main/tutorials/Lecture4.md#audio-notification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Run: v14.py</a:t>
            </a:r>
          </a:p>
        </p:txBody>
      </p:sp>
    </p:spTree>
    <p:extLst>
      <p:ext uri="{BB962C8B-B14F-4D97-AF65-F5344CB8AC3E}">
        <p14:creationId xmlns:p14="http://schemas.microsoft.com/office/powerpoint/2010/main" val="52550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138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Pi Pico OOP Mini Project</vt:lpstr>
      <vt:lpstr>Simple Open Loop Control System</vt:lpstr>
      <vt:lpstr>Today</vt:lpstr>
      <vt:lpstr>Extend LED Functionality</vt:lpstr>
      <vt:lpstr>Complete led light class</vt:lpstr>
    </vt:vector>
  </TitlesOfParts>
  <Company>NSW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Jones (Ben Jones)</dc:creator>
  <cp:lastModifiedBy>Ben Jones (Ben Jones)</cp:lastModifiedBy>
  <cp:revision>1</cp:revision>
  <dcterms:created xsi:type="dcterms:W3CDTF">2025-06-09T22:31:47Z</dcterms:created>
  <dcterms:modified xsi:type="dcterms:W3CDTF">2025-06-10T12:05:49Z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603dfd7-d93a-4381-a340-2995d8282205_Enabled">
    <vt:lpwstr>true</vt:lpwstr>
  </property>
  <property fmtid="{D5CDD505-2E9C-101B-9397-08002B2CF9AE}" pid="3" name="MSIP_Label_b603dfd7-d93a-4381-a340-2995d8282205_SetDate">
    <vt:lpwstr>2025-06-09T23:07:51Z</vt:lpwstr>
  </property>
  <property fmtid="{D5CDD505-2E9C-101B-9397-08002B2CF9AE}" pid="4" name="MSIP_Label_b603dfd7-d93a-4381-a340-2995d8282205_Method">
    <vt:lpwstr>Standard</vt:lpwstr>
  </property>
  <property fmtid="{D5CDD505-2E9C-101B-9397-08002B2CF9AE}" pid="5" name="MSIP_Label_b603dfd7-d93a-4381-a340-2995d8282205_Name">
    <vt:lpwstr>OFFICIAL</vt:lpwstr>
  </property>
  <property fmtid="{D5CDD505-2E9C-101B-9397-08002B2CF9AE}" pid="6" name="MSIP_Label_b603dfd7-d93a-4381-a340-2995d8282205_SiteId">
    <vt:lpwstr>05a0e69a-418a-47c1-9c25-9387261bf991</vt:lpwstr>
  </property>
  <property fmtid="{D5CDD505-2E9C-101B-9397-08002B2CF9AE}" pid="7" name="MSIP_Label_b603dfd7-d93a-4381-a340-2995d8282205_ActionId">
    <vt:lpwstr>602a9d87-e3b7-4b31-bc10-8b78be0c8437</vt:lpwstr>
  </property>
  <property fmtid="{D5CDD505-2E9C-101B-9397-08002B2CF9AE}" pid="8" name="MSIP_Label_b603dfd7-d93a-4381-a340-2995d8282205_ContentBits">
    <vt:lpwstr>0</vt:lpwstr>
  </property>
  <property fmtid="{D5CDD505-2E9C-101B-9397-08002B2CF9AE}" pid="9" name="MSIP_Label_b603dfd7-d93a-4381-a340-2995d8282205_Tag">
    <vt:lpwstr>10, 3, 0, 1</vt:lpwstr>
  </property>
</Properties>
</file>