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5" r:id="rId5"/>
    <p:sldId id="266" r:id="rId6"/>
    <p:sldId id="261"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4F3FF4-B48F-4BF2-8996-C16EAC4E46EE}" v="11" dt="2025-06-10T11:18:53.831"/>
    <p1510:client id="{396263FC-BA5A-446B-8FBA-B9B8363490D3}" v="8" dt="2025-06-10T12:19:58.709"/>
    <p1510:client id="{78C1D944-C5E2-4D33-BE3A-5C243E175D98}" v="22" dt="2025-06-10T10:39:16.928"/>
    <p1510:client id="{B204C6DB-D499-4973-8E04-3A79F73ABFFA}" v="8" dt="2025-06-10T12:01:26.8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n Jones (Ben Jones)" userId="e6e8a0f3-34fe-4d14-b7ab-3a9f1769fff2" providerId="ADAL" clId="{2A4F3FF4-B48F-4BF2-8996-C16EAC4E46EE}"/>
    <pc:docChg chg="undo custSel addSld delSld modSld">
      <pc:chgData name="Ben Jones (Ben Jones)" userId="e6e8a0f3-34fe-4d14-b7ab-3a9f1769fff2" providerId="ADAL" clId="{2A4F3FF4-B48F-4BF2-8996-C16EAC4E46EE}" dt="2025-06-10T11:19:25.002" v="384" actId="2696"/>
      <pc:docMkLst>
        <pc:docMk/>
      </pc:docMkLst>
      <pc:sldChg chg="modSp mod">
        <pc:chgData name="Ben Jones (Ben Jones)" userId="e6e8a0f3-34fe-4d14-b7ab-3a9f1769fff2" providerId="ADAL" clId="{2A4F3FF4-B48F-4BF2-8996-C16EAC4E46EE}" dt="2025-06-10T10:43:28.350" v="1" actId="20577"/>
        <pc:sldMkLst>
          <pc:docMk/>
          <pc:sldMk cId="4046351447" sldId="256"/>
        </pc:sldMkLst>
        <pc:spChg chg="mod">
          <ac:chgData name="Ben Jones (Ben Jones)" userId="e6e8a0f3-34fe-4d14-b7ab-3a9f1769fff2" providerId="ADAL" clId="{2A4F3FF4-B48F-4BF2-8996-C16EAC4E46EE}" dt="2025-06-10T10:43:28.350" v="1" actId="20577"/>
          <ac:spMkLst>
            <pc:docMk/>
            <pc:sldMk cId="4046351447" sldId="256"/>
            <ac:spMk id="3" creationId="{2007677D-E31B-D163-E787-0648982398C7}"/>
          </ac:spMkLst>
        </pc:spChg>
      </pc:sldChg>
      <pc:sldChg chg="modSp mod">
        <pc:chgData name="Ben Jones (Ben Jones)" userId="e6e8a0f3-34fe-4d14-b7ab-3a9f1769fff2" providerId="ADAL" clId="{2A4F3FF4-B48F-4BF2-8996-C16EAC4E46EE}" dt="2025-06-10T10:43:40.432" v="3" actId="20577"/>
        <pc:sldMkLst>
          <pc:docMk/>
          <pc:sldMk cId="137375155" sldId="257"/>
        </pc:sldMkLst>
        <pc:spChg chg="mod">
          <ac:chgData name="Ben Jones (Ben Jones)" userId="e6e8a0f3-34fe-4d14-b7ab-3a9f1769fff2" providerId="ADAL" clId="{2A4F3FF4-B48F-4BF2-8996-C16EAC4E46EE}" dt="2025-06-10T10:43:40.432" v="3" actId="20577"/>
          <ac:spMkLst>
            <pc:docMk/>
            <pc:sldMk cId="137375155" sldId="257"/>
            <ac:spMk id="6" creationId="{6295203F-60F9-52C2-FCE9-126DC3FF14DC}"/>
          </ac:spMkLst>
        </pc:spChg>
      </pc:sldChg>
      <pc:sldChg chg="modSp">
        <pc:chgData name="Ben Jones (Ben Jones)" userId="e6e8a0f3-34fe-4d14-b7ab-3a9f1769fff2" providerId="ADAL" clId="{2A4F3FF4-B48F-4BF2-8996-C16EAC4E46EE}" dt="2025-06-10T10:43:24.905" v="0"/>
        <pc:sldMkLst>
          <pc:docMk/>
          <pc:sldMk cId="3635014069" sldId="258"/>
        </pc:sldMkLst>
        <pc:spChg chg="mod">
          <ac:chgData name="Ben Jones (Ben Jones)" userId="e6e8a0f3-34fe-4d14-b7ab-3a9f1769fff2" providerId="ADAL" clId="{2A4F3FF4-B48F-4BF2-8996-C16EAC4E46EE}" dt="2025-06-10T10:43:24.905" v="0"/>
          <ac:spMkLst>
            <pc:docMk/>
            <pc:sldMk cId="3635014069" sldId="258"/>
            <ac:spMk id="6" creationId="{1E0B453A-CD21-CEA9-19F5-A9097CDD28B8}"/>
          </ac:spMkLst>
        </pc:spChg>
      </pc:sldChg>
      <pc:sldChg chg="del">
        <pc:chgData name="Ben Jones (Ben Jones)" userId="e6e8a0f3-34fe-4d14-b7ab-3a9f1769fff2" providerId="ADAL" clId="{2A4F3FF4-B48F-4BF2-8996-C16EAC4E46EE}" dt="2025-06-10T10:44:11.900" v="4" actId="47"/>
        <pc:sldMkLst>
          <pc:docMk/>
          <pc:sldMk cId="3761732179" sldId="259"/>
        </pc:sldMkLst>
      </pc:sldChg>
      <pc:sldChg chg="del">
        <pc:chgData name="Ben Jones (Ben Jones)" userId="e6e8a0f3-34fe-4d14-b7ab-3a9f1769fff2" providerId="ADAL" clId="{2A4F3FF4-B48F-4BF2-8996-C16EAC4E46EE}" dt="2025-06-10T10:44:12.864" v="5" actId="47"/>
        <pc:sldMkLst>
          <pc:docMk/>
          <pc:sldMk cId="119910343" sldId="260"/>
        </pc:sldMkLst>
      </pc:sldChg>
      <pc:sldChg chg="delSp modSp mod modClrScheme chgLayout">
        <pc:chgData name="Ben Jones (Ben Jones)" userId="e6e8a0f3-34fe-4d14-b7ab-3a9f1769fff2" providerId="ADAL" clId="{2A4F3FF4-B48F-4BF2-8996-C16EAC4E46EE}" dt="2025-06-10T11:17:22.097" v="361" actId="20577"/>
        <pc:sldMkLst>
          <pc:docMk/>
          <pc:sldMk cId="3539071505" sldId="261"/>
        </pc:sldMkLst>
        <pc:spChg chg="mod ord">
          <ac:chgData name="Ben Jones (Ben Jones)" userId="e6e8a0f3-34fe-4d14-b7ab-3a9f1769fff2" providerId="ADAL" clId="{2A4F3FF4-B48F-4BF2-8996-C16EAC4E46EE}" dt="2025-06-10T10:45:25.763" v="29" actId="700"/>
          <ac:spMkLst>
            <pc:docMk/>
            <pc:sldMk cId="3539071505" sldId="261"/>
            <ac:spMk id="5" creationId="{D486937B-AE08-CEA9-288B-A7E12B6EEC9E}"/>
          </ac:spMkLst>
        </pc:spChg>
        <pc:spChg chg="del mod ord">
          <ac:chgData name="Ben Jones (Ben Jones)" userId="e6e8a0f3-34fe-4d14-b7ab-3a9f1769fff2" providerId="ADAL" clId="{2A4F3FF4-B48F-4BF2-8996-C16EAC4E46EE}" dt="2025-06-10T10:45:29.037" v="31" actId="478"/>
          <ac:spMkLst>
            <pc:docMk/>
            <pc:sldMk cId="3539071505" sldId="261"/>
            <ac:spMk id="7" creationId="{EFEA9320-0444-71FB-F85F-FBA13C9156C9}"/>
          </ac:spMkLst>
        </pc:spChg>
        <pc:spChg chg="mod ord">
          <ac:chgData name="Ben Jones (Ben Jones)" userId="e6e8a0f3-34fe-4d14-b7ab-3a9f1769fff2" providerId="ADAL" clId="{2A4F3FF4-B48F-4BF2-8996-C16EAC4E46EE}" dt="2025-06-10T11:17:22.097" v="361" actId="20577"/>
          <ac:spMkLst>
            <pc:docMk/>
            <pc:sldMk cId="3539071505" sldId="261"/>
            <ac:spMk id="8" creationId="{359FE974-4D1E-3967-5B90-8562E74CE499}"/>
          </ac:spMkLst>
        </pc:spChg>
        <pc:spChg chg="del mod ord">
          <ac:chgData name="Ben Jones (Ben Jones)" userId="e6e8a0f3-34fe-4d14-b7ab-3a9f1769fff2" providerId="ADAL" clId="{2A4F3FF4-B48F-4BF2-8996-C16EAC4E46EE}" dt="2025-06-10T10:45:30.785" v="32" actId="478"/>
          <ac:spMkLst>
            <pc:docMk/>
            <pc:sldMk cId="3539071505" sldId="261"/>
            <ac:spMk id="9" creationId="{D6523559-2C61-8EBE-6F77-9D95DA6B8E76}"/>
          </ac:spMkLst>
        </pc:spChg>
        <pc:spChg chg="del mod">
          <ac:chgData name="Ben Jones (Ben Jones)" userId="e6e8a0f3-34fe-4d14-b7ab-3a9f1769fff2" providerId="ADAL" clId="{2A4F3FF4-B48F-4BF2-8996-C16EAC4E46EE}" dt="2025-06-10T10:45:25.763" v="29" actId="700"/>
          <ac:spMkLst>
            <pc:docMk/>
            <pc:sldMk cId="3539071505" sldId="261"/>
            <ac:spMk id="10" creationId="{84DCB01C-1983-9701-C36D-97E70AE72B48}"/>
          </ac:spMkLst>
        </pc:spChg>
      </pc:sldChg>
      <pc:sldChg chg="del">
        <pc:chgData name="Ben Jones (Ben Jones)" userId="e6e8a0f3-34fe-4d14-b7ab-3a9f1769fff2" providerId="ADAL" clId="{2A4F3FF4-B48F-4BF2-8996-C16EAC4E46EE}" dt="2025-06-10T10:44:13.831" v="6" actId="47"/>
        <pc:sldMkLst>
          <pc:docMk/>
          <pc:sldMk cId="3768076261" sldId="262"/>
        </pc:sldMkLst>
      </pc:sldChg>
      <pc:sldChg chg="modSp mod">
        <pc:chgData name="Ben Jones (Ben Jones)" userId="e6e8a0f3-34fe-4d14-b7ab-3a9f1769fff2" providerId="ADAL" clId="{2A4F3FF4-B48F-4BF2-8996-C16EAC4E46EE}" dt="2025-06-10T11:19:20.088" v="383" actId="20577"/>
        <pc:sldMkLst>
          <pc:docMk/>
          <pc:sldMk cId="1175822862" sldId="263"/>
        </pc:sldMkLst>
        <pc:spChg chg="mod">
          <ac:chgData name="Ben Jones (Ben Jones)" userId="e6e8a0f3-34fe-4d14-b7ab-3a9f1769fff2" providerId="ADAL" clId="{2A4F3FF4-B48F-4BF2-8996-C16EAC4E46EE}" dt="2025-06-10T11:17:51.505" v="363"/>
          <ac:spMkLst>
            <pc:docMk/>
            <pc:sldMk cId="1175822862" sldId="263"/>
            <ac:spMk id="7" creationId="{56C6F239-F5E8-6417-880B-0B56CE59D207}"/>
          </ac:spMkLst>
        </pc:spChg>
        <pc:spChg chg="mod">
          <ac:chgData name="Ben Jones (Ben Jones)" userId="e6e8a0f3-34fe-4d14-b7ab-3a9f1769fff2" providerId="ADAL" clId="{2A4F3FF4-B48F-4BF2-8996-C16EAC4E46EE}" dt="2025-06-10T11:19:20.088" v="383" actId="20577"/>
          <ac:spMkLst>
            <pc:docMk/>
            <pc:sldMk cId="1175822862" sldId="263"/>
            <ac:spMk id="8" creationId="{A8D1847C-4AD3-1D2C-43B8-828394D9FF0E}"/>
          </ac:spMkLst>
        </pc:spChg>
      </pc:sldChg>
      <pc:sldChg chg="del">
        <pc:chgData name="Ben Jones (Ben Jones)" userId="e6e8a0f3-34fe-4d14-b7ab-3a9f1769fff2" providerId="ADAL" clId="{2A4F3FF4-B48F-4BF2-8996-C16EAC4E46EE}" dt="2025-06-10T11:19:25.002" v="384" actId="2696"/>
        <pc:sldMkLst>
          <pc:docMk/>
          <pc:sldMk cId="549990195" sldId="264"/>
        </pc:sldMkLst>
      </pc:sldChg>
      <pc:sldChg chg="addSp delSp modSp new mod modClrScheme chgLayout">
        <pc:chgData name="Ben Jones (Ben Jones)" userId="e6e8a0f3-34fe-4d14-b7ab-3a9f1769fff2" providerId="ADAL" clId="{2A4F3FF4-B48F-4BF2-8996-C16EAC4E46EE}" dt="2025-06-10T11:12:14.588" v="58" actId="113"/>
        <pc:sldMkLst>
          <pc:docMk/>
          <pc:sldMk cId="2546578239" sldId="265"/>
        </pc:sldMkLst>
        <pc:spChg chg="mod ord">
          <ac:chgData name="Ben Jones (Ben Jones)" userId="e6e8a0f3-34fe-4d14-b7ab-3a9f1769fff2" providerId="ADAL" clId="{2A4F3FF4-B48F-4BF2-8996-C16EAC4E46EE}" dt="2025-06-10T11:11:28.733" v="37" actId="700"/>
          <ac:spMkLst>
            <pc:docMk/>
            <pc:sldMk cId="2546578239" sldId="265"/>
            <ac:spMk id="2" creationId="{698432A2-2D2E-3F70-F830-5A67ED205318}"/>
          </ac:spMkLst>
        </pc:spChg>
        <pc:spChg chg="del mod ord">
          <ac:chgData name="Ben Jones (Ben Jones)" userId="e6e8a0f3-34fe-4d14-b7ab-3a9f1769fff2" providerId="ADAL" clId="{2A4F3FF4-B48F-4BF2-8996-C16EAC4E46EE}" dt="2025-06-10T11:11:28.733" v="37" actId="700"/>
          <ac:spMkLst>
            <pc:docMk/>
            <pc:sldMk cId="2546578239" sldId="265"/>
            <ac:spMk id="3" creationId="{9B60F964-28BA-D26A-38DB-B6D58D727FF9}"/>
          </ac:spMkLst>
        </pc:spChg>
        <pc:spChg chg="add del mod ord">
          <ac:chgData name="Ben Jones (Ben Jones)" userId="e6e8a0f3-34fe-4d14-b7ab-3a9f1769fff2" providerId="ADAL" clId="{2A4F3FF4-B48F-4BF2-8996-C16EAC4E46EE}" dt="2025-06-10T11:11:31.226" v="38" actId="22"/>
          <ac:spMkLst>
            <pc:docMk/>
            <pc:sldMk cId="2546578239" sldId="265"/>
            <ac:spMk id="4" creationId="{A899754A-4534-E79A-73FA-E04C4234E204}"/>
          </ac:spMkLst>
        </pc:spChg>
        <pc:spChg chg="add mod ord">
          <ac:chgData name="Ben Jones (Ben Jones)" userId="e6e8a0f3-34fe-4d14-b7ab-3a9f1769fff2" providerId="ADAL" clId="{2A4F3FF4-B48F-4BF2-8996-C16EAC4E46EE}" dt="2025-06-10T11:12:14.588" v="58" actId="113"/>
          <ac:spMkLst>
            <pc:docMk/>
            <pc:sldMk cId="2546578239" sldId="265"/>
            <ac:spMk id="5" creationId="{24677B90-A9AF-EC0B-A47C-BB671119F84D}"/>
          </ac:spMkLst>
        </pc:spChg>
        <pc:picChg chg="add mod ord">
          <ac:chgData name="Ben Jones (Ben Jones)" userId="e6e8a0f3-34fe-4d14-b7ab-3a9f1769fff2" providerId="ADAL" clId="{2A4F3FF4-B48F-4BF2-8996-C16EAC4E46EE}" dt="2025-06-10T11:11:37.996" v="40" actId="1076"/>
          <ac:picMkLst>
            <pc:docMk/>
            <pc:sldMk cId="2546578239" sldId="265"/>
            <ac:picMk id="7" creationId="{DA9346F2-BD5F-D909-036A-067426C4A237}"/>
          </ac:picMkLst>
        </pc:picChg>
      </pc:sldChg>
      <pc:sldChg chg="addSp delSp modSp new mod modClrScheme chgLayout">
        <pc:chgData name="Ben Jones (Ben Jones)" userId="e6e8a0f3-34fe-4d14-b7ab-3a9f1769fff2" providerId="ADAL" clId="{2A4F3FF4-B48F-4BF2-8996-C16EAC4E46EE}" dt="2025-06-10T11:14:57.891" v="96" actId="20577"/>
        <pc:sldMkLst>
          <pc:docMk/>
          <pc:sldMk cId="2628338777" sldId="266"/>
        </pc:sldMkLst>
        <pc:spChg chg="del mod ord">
          <ac:chgData name="Ben Jones (Ben Jones)" userId="e6e8a0f3-34fe-4d14-b7ab-3a9f1769fff2" providerId="ADAL" clId="{2A4F3FF4-B48F-4BF2-8996-C16EAC4E46EE}" dt="2025-06-10T11:14:02.105" v="60" actId="700"/>
          <ac:spMkLst>
            <pc:docMk/>
            <pc:sldMk cId="2628338777" sldId="266"/>
            <ac:spMk id="2" creationId="{1CBD55B7-D0D6-FD4A-21EC-882E0FE8BF20}"/>
          </ac:spMkLst>
        </pc:spChg>
        <pc:spChg chg="del mod ord">
          <ac:chgData name="Ben Jones (Ben Jones)" userId="e6e8a0f3-34fe-4d14-b7ab-3a9f1769fff2" providerId="ADAL" clId="{2A4F3FF4-B48F-4BF2-8996-C16EAC4E46EE}" dt="2025-06-10T11:14:02.105" v="60" actId="700"/>
          <ac:spMkLst>
            <pc:docMk/>
            <pc:sldMk cId="2628338777" sldId="266"/>
            <ac:spMk id="3" creationId="{E0EF99E6-E35A-9306-6B59-A5517523FDCF}"/>
          </ac:spMkLst>
        </pc:spChg>
        <pc:spChg chg="del">
          <ac:chgData name="Ben Jones (Ben Jones)" userId="e6e8a0f3-34fe-4d14-b7ab-3a9f1769fff2" providerId="ADAL" clId="{2A4F3FF4-B48F-4BF2-8996-C16EAC4E46EE}" dt="2025-06-10T11:14:02.105" v="60" actId="700"/>
          <ac:spMkLst>
            <pc:docMk/>
            <pc:sldMk cId="2628338777" sldId="266"/>
            <ac:spMk id="4" creationId="{801A868C-7E78-3328-F82B-ED6E73D509D2}"/>
          </ac:spMkLst>
        </pc:spChg>
        <pc:spChg chg="add mod ord">
          <ac:chgData name="Ben Jones (Ben Jones)" userId="e6e8a0f3-34fe-4d14-b7ab-3a9f1769fff2" providerId="ADAL" clId="{2A4F3FF4-B48F-4BF2-8996-C16EAC4E46EE}" dt="2025-06-10T11:14:12.444" v="83" actId="20577"/>
          <ac:spMkLst>
            <pc:docMk/>
            <pc:sldMk cId="2628338777" sldId="266"/>
            <ac:spMk id="5" creationId="{96EBD5BC-A418-B3D5-F3BE-15BADC7685D9}"/>
          </ac:spMkLst>
        </pc:spChg>
        <pc:spChg chg="add mod ord">
          <ac:chgData name="Ben Jones (Ben Jones)" userId="e6e8a0f3-34fe-4d14-b7ab-3a9f1769fff2" providerId="ADAL" clId="{2A4F3FF4-B48F-4BF2-8996-C16EAC4E46EE}" dt="2025-06-10T11:14:57.891" v="96" actId="20577"/>
          <ac:spMkLst>
            <pc:docMk/>
            <pc:sldMk cId="2628338777" sldId="266"/>
            <ac:spMk id="6" creationId="{95A9DC49-463E-4EFF-BD3E-E4AEF9DAF757}"/>
          </ac:spMkLst>
        </pc:spChg>
      </pc:sldChg>
    </pc:docChg>
  </pc:docChgLst>
  <pc:docChgLst>
    <pc:chgData name="Ben Jones (Ben Jones)" userId="e6e8a0f3-34fe-4d14-b7ab-3a9f1769fff2" providerId="ADAL" clId="{396263FC-BA5A-446B-8FBA-B9B8363490D3}"/>
    <pc:docChg chg="custSel delSld modSld">
      <pc:chgData name="Ben Jones (Ben Jones)" userId="e6e8a0f3-34fe-4d14-b7ab-3a9f1769fff2" providerId="ADAL" clId="{396263FC-BA5A-446B-8FBA-B9B8363490D3}" dt="2025-06-10T12:20:37.321" v="249" actId="2696"/>
      <pc:docMkLst>
        <pc:docMk/>
      </pc:docMkLst>
      <pc:sldChg chg="modSp mod">
        <pc:chgData name="Ben Jones (Ben Jones)" userId="e6e8a0f3-34fe-4d14-b7ab-3a9f1769fff2" providerId="ADAL" clId="{396263FC-BA5A-446B-8FBA-B9B8363490D3}" dt="2025-06-10T12:06:33.659" v="0"/>
        <pc:sldMkLst>
          <pc:docMk/>
          <pc:sldMk cId="3635014069" sldId="258"/>
        </pc:sldMkLst>
        <pc:spChg chg="mod">
          <ac:chgData name="Ben Jones (Ben Jones)" userId="e6e8a0f3-34fe-4d14-b7ab-3a9f1769fff2" providerId="ADAL" clId="{396263FC-BA5A-446B-8FBA-B9B8363490D3}" dt="2025-06-10T12:06:33.659" v="0"/>
          <ac:spMkLst>
            <pc:docMk/>
            <pc:sldMk cId="3635014069" sldId="258"/>
            <ac:spMk id="6" creationId="{1E0B453A-CD21-CEA9-19F5-A9097CDD28B8}"/>
          </ac:spMkLst>
        </pc:spChg>
      </pc:sldChg>
      <pc:sldChg chg="addSp delSp modSp mod modClrScheme chgLayout">
        <pc:chgData name="Ben Jones (Ben Jones)" userId="e6e8a0f3-34fe-4d14-b7ab-3a9f1769fff2" providerId="ADAL" clId="{396263FC-BA5A-446B-8FBA-B9B8363490D3}" dt="2025-06-10T12:12:02.762" v="19" actId="22"/>
        <pc:sldMkLst>
          <pc:docMk/>
          <pc:sldMk cId="3539071505" sldId="261"/>
        </pc:sldMkLst>
        <pc:spChg chg="del mod ord">
          <ac:chgData name="Ben Jones (Ben Jones)" userId="e6e8a0f3-34fe-4d14-b7ab-3a9f1769fff2" providerId="ADAL" clId="{396263FC-BA5A-446B-8FBA-B9B8363490D3}" dt="2025-06-10T12:12:00.991" v="18" actId="478"/>
          <ac:spMkLst>
            <pc:docMk/>
            <pc:sldMk cId="3539071505" sldId="261"/>
            <ac:spMk id="2" creationId="{4481EFF5-5670-D5D5-E8BD-822601FCA247}"/>
          </ac:spMkLst>
        </pc:spChg>
        <pc:spChg chg="add mod ord">
          <ac:chgData name="Ben Jones (Ben Jones)" userId="e6e8a0f3-34fe-4d14-b7ab-3a9f1769fff2" providerId="ADAL" clId="{396263FC-BA5A-446B-8FBA-B9B8363490D3}" dt="2025-06-10T12:11:52.516" v="17" actId="20577"/>
          <ac:spMkLst>
            <pc:docMk/>
            <pc:sldMk cId="3539071505" sldId="261"/>
            <ac:spMk id="3" creationId="{B00A36C3-101F-B0AB-F123-C6EFEF11ABE2}"/>
          </ac:spMkLst>
        </pc:spChg>
        <pc:spChg chg="mod ord">
          <ac:chgData name="Ben Jones (Ben Jones)" userId="e6e8a0f3-34fe-4d14-b7ab-3a9f1769fff2" providerId="ADAL" clId="{396263FC-BA5A-446B-8FBA-B9B8363490D3}" dt="2025-06-10T12:11:44.844" v="14" actId="700"/>
          <ac:spMkLst>
            <pc:docMk/>
            <pc:sldMk cId="3539071505" sldId="261"/>
            <ac:spMk id="5" creationId="{D486937B-AE08-CEA9-288B-A7E12B6EEC9E}"/>
          </ac:spMkLst>
        </pc:spChg>
        <pc:spChg chg="add del mod">
          <ac:chgData name="Ben Jones (Ben Jones)" userId="e6e8a0f3-34fe-4d14-b7ab-3a9f1769fff2" providerId="ADAL" clId="{396263FC-BA5A-446B-8FBA-B9B8363490D3}" dt="2025-06-10T12:12:02.762" v="19" actId="22"/>
          <ac:spMkLst>
            <pc:docMk/>
            <pc:sldMk cId="3539071505" sldId="261"/>
            <ac:spMk id="6" creationId="{64C22B70-B1CA-5B5B-970C-6430F94C9AD5}"/>
          </ac:spMkLst>
        </pc:spChg>
        <pc:picChg chg="add mod ord">
          <ac:chgData name="Ben Jones (Ben Jones)" userId="e6e8a0f3-34fe-4d14-b7ab-3a9f1769fff2" providerId="ADAL" clId="{396263FC-BA5A-446B-8FBA-B9B8363490D3}" dt="2025-06-10T12:12:02.762" v="19" actId="22"/>
          <ac:picMkLst>
            <pc:docMk/>
            <pc:sldMk cId="3539071505" sldId="261"/>
            <ac:picMk id="8" creationId="{2EDE6368-5BA7-49E4-1EEC-877844497550}"/>
          </ac:picMkLst>
        </pc:picChg>
      </pc:sldChg>
      <pc:sldChg chg="modSp mod">
        <pc:chgData name="Ben Jones (Ben Jones)" userId="e6e8a0f3-34fe-4d14-b7ab-3a9f1769fff2" providerId="ADAL" clId="{396263FC-BA5A-446B-8FBA-B9B8363490D3}" dt="2025-06-10T12:20:17.951" v="248" actId="27636"/>
        <pc:sldMkLst>
          <pc:docMk/>
          <pc:sldMk cId="1175822862" sldId="263"/>
        </pc:sldMkLst>
        <pc:spChg chg="mod">
          <ac:chgData name="Ben Jones (Ben Jones)" userId="e6e8a0f3-34fe-4d14-b7ab-3a9f1769fff2" providerId="ADAL" clId="{396263FC-BA5A-446B-8FBA-B9B8363490D3}" dt="2025-06-10T12:12:36.530" v="42" actId="20577"/>
          <ac:spMkLst>
            <pc:docMk/>
            <pc:sldMk cId="1175822862" sldId="263"/>
            <ac:spMk id="7" creationId="{56C6F239-F5E8-6417-880B-0B56CE59D207}"/>
          </ac:spMkLst>
        </pc:spChg>
        <pc:spChg chg="mod">
          <ac:chgData name="Ben Jones (Ben Jones)" userId="e6e8a0f3-34fe-4d14-b7ab-3a9f1769fff2" providerId="ADAL" clId="{396263FC-BA5A-446B-8FBA-B9B8363490D3}" dt="2025-06-10T12:20:17.951" v="248" actId="27636"/>
          <ac:spMkLst>
            <pc:docMk/>
            <pc:sldMk cId="1175822862" sldId="263"/>
            <ac:spMk id="8" creationId="{A8D1847C-4AD3-1D2C-43B8-828394D9FF0E}"/>
          </ac:spMkLst>
        </pc:spChg>
      </pc:sldChg>
      <pc:sldChg chg="modSp mod">
        <pc:chgData name="Ben Jones (Ben Jones)" userId="e6e8a0f3-34fe-4d14-b7ab-3a9f1769fff2" providerId="ADAL" clId="{396263FC-BA5A-446B-8FBA-B9B8363490D3}" dt="2025-06-10T12:07:36.276" v="6" actId="113"/>
        <pc:sldMkLst>
          <pc:docMk/>
          <pc:sldMk cId="2546578239" sldId="265"/>
        </pc:sldMkLst>
        <pc:spChg chg="mod">
          <ac:chgData name="Ben Jones (Ben Jones)" userId="e6e8a0f3-34fe-4d14-b7ab-3a9f1769fff2" providerId="ADAL" clId="{396263FC-BA5A-446B-8FBA-B9B8363490D3}" dt="2025-06-10T12:06:40.781" v="1"/>
          <ac:spMkLst>
            <pc:docMk/>
            <pc:sldMk cId="2546578239" sldId="265"/>
            <ac:spMk id="2" creationId="{698432A2-2D2E-3F70-F830-5A67ED205318}"/>
          </ac:spMkLst>
        </pc:spChg>
        <pc:spChg chg="mod">
          <ac:chgData name="Ben Jones (Ben Jones)" userId="e6e8a0f3-34fe-4d14-b7ab-3a9f1769fff2" providerId="ADAL" clId="{396263FC-BA5A-446B-8FBA-B9B8363490D3}" dt="2025-06-10T12:07:36.276" v="6" actId="113"/>
          <ac:spMkLst>
            <pc:docMk/>
            <pc:sldMk cId="2546578239" sldId="265"/>
            <ac:spMk id="4" creationId="{E775B479-5750-95E9-CC66-C2F6F8180171}"/>
          </ac:spMkLst>
        </pc:spChg>
      </pc:sldChg>
      <pc:sldChg chg="del">
        <pc:chgData name="Ben Jones (Ben Jones)" userId="e6e8a0f3-34fe-4d14-b7ab-3a9f1769fff2" providerId="ADAL" clId="{396263FC-BA5A-446B-8FBA-B9B8363490D3}" dt="2025-06-10T12:20:37.321" v="249" actId="2696"/>
        <pc:sldMkLst>
          <pc:docMk/>
          <pc:sldMk cId="525501252" sldId="267"/>
        </pc:sldMkLst>
      </pc:sldChg>
    </pc:docChg>
  </pc:docChgLst>
  <pc:docChgLst>
    <pc:chgData name="Ben Jones (Ben Jones)" userId="e6e8a0f3-34fe-4d14-b7ab-3a9f1769fff2" providerId="ADAL" clId="{78C1D944-C5E2-4D33-BE3A-5C243E175D98}"/>
    <pc:docChg chg="undo custSel addSld modSld">
      <pc:chgData name="Ben Jones (Ben Jones)" userId="e6e8a0f3-34fe-4d14-b7ab-3a9f1769fff2" providerId="ADAL" clId="{78C1D944-C5E2-4D33-BE3A-5C243E175D98}" dt="2025-06-10T10:39:40.222" v="850" actId="20577"/>
      <pc:docMkLst>
        <pc:docMk/>
      </pc:docMkLst>
      <pc:sldChg chg="addSp delSp modSp new mod modClrScheme chgLayout">
        <pc:chgData name="Ben Jones (Ben Jones)" userId="e6e8a0f3-34fe-4d14-b7ab-3a9f1769fff2" providerId="ADAL" clId="{78C1D944-C5E2-4D33-BE3A-5C243E175D98}" dt="2025-06-10T10:18:29.456" v="9" actId="20577"/>
        <pc:sldMkLst>
          <pc:docMk/>
          <pc:sldMk cId="3635014069" sldId="258"/>
        </pc:sldMkLst>
        <pc:spChg chg="del mod ord">
          <ac:chgData name="Ben Jones (Ben Jones)" userId="e6e8a0f3-34fe-4d14-b7ab-3a9f1769fff2" providerId="ADAL" clId="{78C1D944-C5E2-4D33-BE3A-5C243E175D98}" dt="2025-06-10T10:18:22.469" v="1" actId="700"/>
          <ac:spMkLst>
            <pc:docMk/>
            <pc:sldMk cId="3635014069" sldId="258"/>
            <ac:spMk id="2" creationId="{433DCE4A-741B-0840-AB3D-6BCC0CF7A4DF}"/>
          </ac:spMkLst>
        </pc:spChg>
        <pc:spChg chg="del mod ord">
          <ac:chgData name="Ben Jones (Ben Jones)" userId="e6e8a0f3-34fe-4d14-b7ab-3a9f1769fff2" providerId="ADAL" clId="{78C1D944-C5E2-4D33-BE3A-5C243E175D98}" dt="2025-06-10T10:18:22.469" v="1" actId="700"/>
          <ac:spMkLst>
            <pc:docMk/>
            <pc:sldMk cId="3635014069" sldId="258"/>
            <ac:spMk id="3" creationId="{899E9525-4288-EB9D-AE0B-7E1D12803FCB}"/>
          </ac:spMkLst>
        </pc:spChg>
        <pc:spChg chg="del">
          <ac:chgData name="Ben Jones (Ben Jones)" userId="e6e8a0f3-34fe-4d14-b7ab-3a9f1769fff2" providerId="ADAL" clId="{78C1D944-C5E2-4D33-BE3A-5C243E175D98}" dt="2025-06-10T10:18:22.469" v="1" actId="700"/>
          <ac:spMkLst>
            <pc:docMk/>
            <pc:sldMk cId="3635014069" sldId="258"/>
            <ac:spMk id="4" creationId="{B4FF68E1-671A-D9B2-D9B2-431B35F8ED63}"/>
          </ac:spMkLst>
        </pc:spChg>
        <pc:spChg chg="add mod ord">
          <ac:chgData name="Ben Jones (Ben Jones)" userId="e6e8a0f3-34fe-4d14-b7ab-3a9f1769fff2" providerId="ADAL" clId="{78C1D944-C5E2-4D33-BE3A-5C243E175D98}" dt="2025-06-10T10:18:24.928" v="6" actId="20577"/>
          <ac:spMkLst>
            <pc:docMk/>
            <pc:sldMk cId="3635014069" sldId="258"/>
            <ac:spMk id="5" creationId="{3A179642-EA8A-3ADF-9E0E-56E7F6E9C340}"/>
          </ac:spMkLst>
        </pc:spChg>
        <pc:spChg chg="add mod ord">
          <ac:chgData name="Ben Jones (Ben Jones)" userId="e6e8a0f3-34fe-4d14-b7ab-3a9f1769fff2" providerId="ADAL" clId="{78C1D944-C5E2-4D33-BE3A-5C243E175D98}" dt="2025-06-10T10:18:29.456" v="9" actId="20577"/>
          <ac:spMkLst>
            <pc:docMk/>
            <pc:sldMk cId="3635014069" sldId="258"/>
            <ac:spMk id="6" creationId="{1E0B453A-CD21-CEA9-19F5-A9097CDD28B8}"/>
          </ac:spMkLst>
        </pc:spChg>
      </pc:sldChg>
      <pc:sldChg chg="addSp delSp modSp new mod modClrScheme chgLayout">
        <pc:chgData name="Ben Jones (Ben Jones)" userId="e6e8a0f3-34fe-4d14-b7ab-3a9f1769fff2" providerId="ADAL" clId="{78C1D944-C5E2-4D33-BE3A-5C243E175D98}" dt="2025-06-10T10:26:42.249" v="156" actId="27636"/>
        <pc:sldMkLst>
          <pc:docMk/>
          <pc:sldMk cId="3761732179" sldId="259"/>
        </pc:sldMkLst>
        <pc:spChg chg="del mod ord">
          <ac:chgData name="Ben Jones (Ben Jones)" userId="e6e8a0f3-34fe-4d14-b7ab-3a9f1769fff2" providerId="ADAL" clId="{78C1D944-C5E2-4D33-BE3A-5C243E175D98}" dt="2025-06-10T10:20:37.666" v="11" actId="700"/>
          <ac:spMkLst>
            <pc:docMk/>
            <pc:sldMk cId="3761732179" sldId="259"/>
            <ac:spMk id="2" creationId="{6BC6F18A-50A0-5F01-FEAB-4F35D8C359A0}"/>
          </ac:spMkLst>
        </pc:spChg>
        <pc:spChg chg="del mod ord">
          <ac:chgData name="Ben Jones (Ben Jones)" userId="e6e8a0f3-34fe-4d14-b7ab-3a9f1769fff2" providerId="ADAL" clId="{78C1D944-C5E2-4D33-BE3A-5C243E175D98}" dt="2025-06-10T10:20:37.666" v="11" actId="700"/>
          <ac:spMkLst>
            <pc:docMk/>
            <pc:sldMk cId="3761732179" sldId="259"/>
            <ac:spMk id="3" creationId="{54CB68D8-3828-8D9F-5BA1-F26475E17F10}"/>
          </ac:spMkLst>
        </pc:spChg>
        <pc:spChg chg="add mod ord">
          <ac:chgData name="Ben Jones (Ben Jones)" userId="e6e8a0f3-34fe-4d14-b7ab-3a9f1769fff2" providerId="ADAL" clId="{78C1D944-C5E2-4D33-BE3A-5C243E175D98}" dt="2025-06-10T10:20:44.568" v="33" actId="20577"/>
          <ac:spMkLst>
            <pc:docMk/>
            <pc:sldMk cId="3761732179" sldId="259"/>
            <ac:spMk id="4" creationId="{34E858F3-6574-26AD-D895-9F4874EC3BF2}"/>
          </ac:spMkLst>
        </pc:spChg>
        <pc:spChg chg="add del mod ord">
          <ac:chgData name="Ben Jones (Ben Jones)" userId="e6e8a0f3-34fe-4d14-b7ab-3a9f1769fff2" providerId="ADAL" clId="{78C1D944-C5E2-4D33-BE3A-5C243E175D98}" dt="2025-06-10T10:22:49.706" v="130"/>
          <ac:spMkLst>
            <pc:docMk/>
            <pc:sldMk cId="3761732179" sldId="259"/>
            <ac:spMk id="5" creationId="{77DCFBFC-F0A8-F3A5-427B-4F924F194E43}"/>
          </ac:spMkLst>
        </pc:spChg>
        <pc:spChg chg="add mod ord">
          <ac:chgData name="Ben Jones (Ben Jones)" userId="e6e8a0f3-34fe-4d14-b7ab-3a9f1769fff2" providerId="ADAL" clId="{78C1D944-C5E2-4D33-BE3A-5C243E175D98}" dt="2025-06-10T10:26:42.249" v="156" actId="27636"/>
          <ac:spMkLst>
            <pc:docMk/>
            <pc:sldMk cId="3761732179" sldId="259"/>
            <ac:spMk id="6" creationId="{6922DC9A-D773-BD11-9F06-5446190100C7}"/>
          </ac:spMkLst>
        </pc:spChg>
        <pc:picChg chg="add mod">
          <ac:chgData name="Ben Jones (Ben Jones)" userId="e6e8a0f3-34fe-4d14-b7ab-3a9f1769fff2" providerId="ADAL" clId="{78C1D944-C5E2-4D33-BE3A-5C243E175D98}" dt="2025-06-10T10:22:53.604" v="131" actId="27614"/>
          <ac:picMkLst>
            <pc:docMk/>
            <pc:sldMk cId="3761732179" sldId="259"/>
            <ac:picMk id="8" creationId="{5026CB8D-2FD0-2434-C269-76F083701408}"/>
          </ac:picMkLst>
        </pc:picChg>
      </pc:sldChg>
      <pc:sldChg chg="addSp delSp modSp new mod modClrScheme chgLayout">
        <pc:chgData name="Ben Jones (Ben Jones)" userId="e6e8a0f3-34fe-4d14-b7ab-3a9f1769fff2" providerId="ADAL" clId="{78C1D944-C5E2-4D33-BE3A-5C243E175D98}" dt="2025-06-10T10:27:03.572" v="160"/>
        <pc:sldMkLst>
          <pc:docMk/>
          <pc:sldMk cId="119910343" sldId="260"/>
        </pc:sldMkLst>
        <pc:spChg chg="del mod ord">
          <ac:chgData name="Ben Jones (Ben Jones)" userId="e6e8a0f3-34fe-4d14-b7ab-3a9f1769fff2" providerId="ADAL" clId="{78C1D944-C5E2-4D33-BE3A-5C243E175D98}" dt="2025-06-10T10:23:19.243" v="133" actId="700"/>
          <ac:spMkLst>
            <pc:docMk/>
            <pc:sldMk cId="119910343" sldId="260"/>
            <ac:spMk id="2" creationId="{7122FAA5-E19E-8A80-B4F2-16AE3A80892A}"/>
          </ac:spMkLst>
        </pc:spChg>
        <pc:spChg chg="del mod ord">
          <ac:chgData name="Ben Jones (Ben Jones)" userId="e6e8a0f3-34fe-4d14-b7ab-3a9f1769fff2" providerId="ADAL" clId="{78C1D944-C5E2-4D33-BE3A-5C243E175D98}" dt="2025-06-10T10:23:19.243" v="133" actId="700"/>
          <ac:spMkLst>
            <pc:docMk/>
            <pc:sldMk cId="119910343" sldId="260"/>
            <ac:spMk id="3" creationId="{576FB2C6-21C8-42FA-A68C-6805E5690CB3}"/>
          </ac:spMkLst>
        </pc:spChg>
        <pc:spChg chg="del">
          <ac:chgData name="Ben Jones (Ben Jones)" userId="e6e8a0f3-34fe-4d14-b7ab-3a9f1769fff2" providerId="ADAL" clId="{78C1D944-C5E2-4D33-BE3A-5C243E175D98}" dt="2025-06-10T10:23:19.243" v="133" actId="700"/>
          <ac:spMkLst>
            <pc:docMk/>
            <pc:sldMk cId="119910343" sldId="260"/>
            <ac:spMk id="4" creationId="{62C5E1C9-7BC1-3469-AFB1-1B216CBD00A6}"/>
          </ac:spMkLst>
        </pc:spChg>
        <pc:spChg chg="add mod ord">
          <ac:chgData name="Ben Jones (Ben Jones)" userId="e6e8a0f3-34fe-4d14-b7ab-3a9f1769fff2" providerId="ADAL" clId="{78C1D944-C5E2-4D33-BE3A-5C243E175D98}" dt="2025-06-10T10:26:03.616" v="152" actId="700"/>
          <ac:spMkLst>
            <pc:docMk/>
            <pc:sldMk cId="119910343" sldId="260"/>
            <ac:spMk id="5" creationId="{CAB6EDA1-5368-156C-E10E-309A274C4DC9}"/>
          </ac:spMkLst>
        </pc:spChg>
        <pc:spChg chg="add del mod ord">
          <ac:chgData name="Ben Jones (Ben Jones)" userId="e6e8a0f3-34fe-4d14-b7ab-3a9f1769fff2" providerId="ADAL" clId="{78C1D944-C5E2-4D33-BE3A-5C243E175D98}" dt="2025-06-10T10:26:03.616" v="152" actId="700"/>
          <ac:spMkLst>
            <pc:docMk/>
            <pc:sldMk cId="119910343" sldId="260"/>
            <ac:spMk id="6" creationId="{35749206-A58C-CBE0-6FC6-523123E0EF5C}"/>
          </ac:spMkLst>
        </pc:spChg>
        <pc:spChg chg="add del mod ord">
          <ac:chgData name="Ben Jones (Ben Jones)" userId="e6e8a0f3-34fe-4d14-b7ab-3a9f1769fff2" providerId="ADAL" clId="{78C1D944-C5E2-4D33-BE3A-5C243E175D98}" dt="2025-06-10T10:26:05.585" v="153" actId="22"/>
          <ac:spMkLst>
            <pc:docMk/>
            <pc:sldMk cId="119910343" sldId="260"/>
            <ac:spMk id="7" creationId="{E91E7BE5-7F9D-90B3-B90F-D80E25928A9A}"/>
          </ac:spMkLst>
        </pc:spChg>
        <pc:spChg chg="add del mod ord">
          <ac:chgData name="Ben Jones (Ben Jones)" userId="e6e8a0f3-34fe-4d14-b7ab-3a9f1769fff2" providerId="ADAL" clId="{78C1D944-C5E2-4D33-BE3A-5C243E175D98}" dt="2025-06-10T10:27:03.572" v="160"/>
          <ac:spMkLst>
            <pc:docMk/>
            <pc:sldMk cId="119910343" sldId="260"/>
            <ac:spMk id="8" creationId="{8B0B4C97-2535-9EAF-2C7C-8F0CAA91079E}"/>
          </ac:spMkLst>
        </pc:spChg>
        <pc:spChg chg="add mod">
          <ac:chgData name="Ben Jones (Ben Jones)" userId="e6e8a0f3-34fe-4d14-b7ab-3a9f1769fff2" providerId="ADAL" clId="{78C1D944-C5E2-4D33-BE3A-5C243E175D98}" dt="2025-06-10T10:27:01.151" v="158"/>
          <ac:spMkLst>
            <pc:docMk/>
            <pc:sldMk cId="119910343" sldId="260"/>
            <ac:spMk id="11" creationId="{6D037062-8BE8-F21E-33DA-F932ACA60810}"/>
          </ac:spMkLst>
        </pc:spChg>
        <pc:picChg chg="add mod ord">
          <ac:chgData name="Ben Jones (Ben Jones)" userId="e6e8a0f3-34fe-4d14-b7ab-3a9f1769fff2" providerId="ADAL" clId="{78C1D944-C5E2-4D33-BE3A-5C243E175D98}" dt="2025-06-10T10:26:05.585" v="153" actId="22"/>
          <ac:picMkLst>
            <pc:docMk/>
            <pc:sldMk cId="119910343" sldId="260"/>
            <ac:picMk id="10" creationId="{D2AF5855-D741-F058-7B7E-5BCEDAF86853}"/>
          </ac:picMkLst>
        </pc:picChg>
      </pc:sldChg>
      <pc:sldChg chg="addSp delSp modSp new mod modClrScheme chgLayout">
        <pc:chgData name="Ben Jones (Ben Jones)" userId="e6e8a0f3-34fe-4d14-b7ab-3a9f1769fff2" providerId="ADAL" clId="{78C1D944-C5E2-4D33-BE3A-5C243E175D98}" dt="2025-06-10T10:36:06.225" v="793" actId="20577"/>
        <pc:sldMkLst>
          <pc:docMk/>
          <pc:sldMk cId="3539071505" sldId="261"/>
        </pc:sldMkLst>
        <pc:spChg chg="del mod ord">
          <ac:chgData name="Ben Jones (Ben Jones)" userId="e6e8a0f3-34fe-4d14-b7ab-3a9f1769fff2" providerId="ADAL" clId="{78C1D944-C5E2-4D33-BE3A-5C243E175D98}" dt="2025-06-10T10:33:39.344" v="739" actId="700"/>
          <ac:spMkLst>
            <pc:docMk/>
            <pc:sldMk cId="3539071505" sldId="261"/>
            <ac:spMk id="2" creationId="{552FCBC4-955F-8AE1-F8E4-1F21413CC949}"/>
          </ac:spMkLst>
        </pc:spChg>
        <pc:spChg chg="del mod ord">
          <ac:chgData name="Ben Jones (Ben Jones)" userId="e6e8a0f3-34fe-4d14-b7ab-3a9f1769fff2" providerId="ADAL" clId="{78C1D944-C5E2-4D33-BE3A-5C243E175D98}" dt="2025-06-10T10:33:39.344" v="739" actId="700"/>
          <ac:spMkLst>
            <pc:docMk/>
            <pc:sldMk cId="3539071505" sldId="261"/>
            <ac:spMk id="3" creationId="{7A0048FB-635A-D09C-3384-BF483F124939}"/>
          </ac:spMkLst>
        </pc:spChg>
        <pc:spChg chg="del">
          <ac:chgData name="Ben Jones (Ben Jones)" userId="e6e8a0f3-34fe-4d14-b7ab-3a9f1769fff2" providerId="ADAL" clId="{78C1D944-C5E2-4D33-BE3A-5C243E175D98}" dt="2025-06-10T10:33:39.344" v="739" actId="700"/>
          <ac:spMkLst>
            <pc:docMk/>
            <pc:sldMk cId="3539071505" sldId="261"/>
            <ac:spMk id="4" creationId="{1960A6A1-305E-85AC-9DCE-424B0FD3AD65}"/>
          </ac:spMkLst>
        </pc:spChg>
        <pc:spChg chg="add mod ord">
          <ac:chgData name="Ben Jones (Ben Jones)" userId="e6e8a0f3-34fe-4d14-b7ab-3a9f1769fff2" providerId="ADAL" clId="{78C1D944-C5E2-4D33-BE3A-5C243E175D98}" dt="2025-06-10T10:36:06.225" v="793" actId="20577"/>
          <ac:spMkLst>
            <pc:docMk/>
            <pc:sldMk cId="3539071505" sldId="261"/>
            <ac:spMk id="5" creationId="{D486937B-AE08-CEA9-288B-A7E12B6EEC9E}"/>
          </ac:spMkLst>
        </pc:spChg>
        <pc:spChg chg="add del mod ord">
          <ac:chgData name="Ben Jones (Ben Jones)" userId="e6e8a0f3-34fe-4d14-b7ab-3a9f1769fff2" providerId="ADAL" clId="{78C1D944-C5E2-4D33-BE3A-5C243E175D98}" dt="2025-06-10T10:34:10.174" v="769" actId="700"/>
          <ac:spMkLst>
            <pc:docMk/>
            <pc:sldMk cId="3539071505" sldId="261"/>
            <ac:spMk id="6" creationId="{51C6FAEF-D681-780C-98A5-7C89D373BDDF}"/>
          </ac:spMkLst>
        </pc:spChg>
        <pc:spChg chg="add mod ord">
          <ac:chgData name="Ben Jones (Ben Jones)" userId="e6e8a0f3-34fe-4d14-b7ab-3a9f1769fff2" providerId="ADAL" clId="{78C1D944-C5E2-4D33-BE3A-5C243E175D98}" dt="2025-06-10T10:35:42.310" v="780" actId="368"/>
          <ac:spMkLst>
            <pc:docMk/>
            <pc:sldMk cId="3539071505" sldId="261"/>
            <ac:spMk id="7" creationId="{EFEA9320-0444-71FB-F85F-FBA13C9156C9}"/>
          </ac:spMkLst>
        </pc:spChg>
        <pc:spChg chg="add mod ord">
          <ac:chgData name="Ben Jones (Ben Jones)" userId="e6e8a0f3-34fe-4d14-b7ab-3a9f1769fff2" providerId="ADAL" clId="{78C1D944-C5E2-4D33-BE3A-5C243E175D98}" dt="2025-06-10T10:34:19.461" v="774" actId="5793"/>
          <ac:spMkLst>
            <pc:docMk/>
            <pc:sldMk cId="3539071505" sldId="261"/>
            <ac:spMk id="8" creationId="{359FE974-4D1E-3967-5B90-8562E74CE499}"/>
          </ac:spMkLst>
        </pc:spChg>
        <pc:spChg chg="add mod ord">
          <ac:chgData name="Ben Jones (Ben Jones)" userId="e6e8a0f3-34fe-4d14-b7ab-3a9f1769fff2" providerId="ADAL" clId="{78C1D944-C5E2-4D33-BE3A-5C243E175D98}" dt="2025-06-10T10:34:35.839" v="777" actId="20577"/>
          <ac:spMkLst>
            <pc:docMk/>
            <pc:sldMk cId="3539071505" sldId="261"/>
            <ac:spMk id="9" creationId="{D6523559-2C61-8EBE-6F77-9D95DA6B8E76}"/>
          </ac:spMkLst>
        </pc:spChg>
        <pc:spChg chg="add mod ord">
          <ac:chgData name="Ben Jones (Ben Jones)" userId="e6e8a0f3-34fe-4d14-b7ab-3a9f1769fff2" providerId="ADAL" clId="{78C1D944-C5E2-4D33-BE3A-5C243E175D98}" dt="2025-06-10T10:34:38.996" v="779" actId="5793"/>
          <ac:spMkLst>
            <pc:docMk/>
            <pc:sldMk cId="3539071505" sldId="261"/>
            <ac:spMk id="10" creationId="{84DCB01C-1983-9701-C36D-97E70AE72B48}"/>
          </ac:spMkLst>
        </pc:spChg>
      </pc:sldChg>
      <pc:sldChg chg="modSp add mod">
        <pc:chgData name="Ben Jones (Ben Jones)" userId="e6e8a0f3-34fe-4d14-b7ab-3a9f1769fff2" providerId="ADAL" clId="{78C1D944-C5E2-4D33-BE3A-5C243E175D98}" dt="2025-06-10T10:32:56.914" v="738" actId="20577"/>
        <pc:sldMkLst>
          <pc:docMk/>
          <pc:sldMk cId="3768076261" sldId="262"/>
        </pc:sldMkLst>
        <pc:spChg chg="mod">
          <ac:chgData name="Ben Jones (Ben Jones)" userId="e6e8a0f3-34fe-4d14-b7ab-3a9f1769fff2" providerId="ADAL" clId="{78C1D944-C5E2-4D33-BE3A-5C243E175D98}" dt="2025-06-10T10:27:55.180" v="180" actId="20577"/>
          <ac:spMkLst>
            <pc:docMk/>
            <pc:sldMk cId="3768076261" sldId="262"/>
            <ac:spMk id="5" creationId="{CB87B387-E9FE-C7F6-2747-83EEAC469951}"/>
          </ac:spMkLst>
        </pc:spChg>
        <pc:spChg chg="mod">
          <ac:chgData name="Ben Jones (Ben Jones)" userId="e6e8a0f3-34fe-4d14-b7ab-3a9f1769fff2" providerId="ADAL" clId="{78C1D944-C5E2-4D33-BE3A-5C243E175D98}" dt="2025-06-10T10:32:56.914" v="738" actId="20577"/>
          <ac:spMkLst>
            <pc:docMk/>
            <pc:sldMk cId="3768076261" sldId="262"/>
            <ac:spMk id="8" creationId="{7D7A5026-098C-E06D-AE74-C3BF1B1C95AA}"/>
          </ac:spMkLst>
        </pc:spChg>
      </pc:sldChg>
      <pc:sldChg chg="addSp delSp modSp new mod modClrScheme chgLayout">
        <pc:chgData name="Ben Jones (Ben Jones)" userId="e6e8a0f3-34fe-4d14-b7ab-3a9f1769fff2" providerId="ADAL" clId="{78C1D944-C5E2-4D33-BE3A-5C243E175D98}" dt="2025-06-10T10:39:35.454" v="845" actId="20577"/>
        <pc:sldMkLst>
          <pc:docMk/>
          <pc:sldMk cId="1175822862" sldId="263"/>
        </pc:sldMkLst>
        <pc:spChg chg="del mod ord">
          <ac:chgData name="Ben Jones (Ben Jones)" userId="e6e8a0f3-34fe-4d14-b7ab-3a9f1769fff2" providerId="ADAL" clId="{78C1D944-C5E2-4D33-BE3A-5C243E175D98}" dt="2025-06-10T10:36:28.714" v="796" actId="700"/>
          <ac:spMkLst>
            <pc:docMk/>
            <pc:sldMk cId="1175822862" sldId="263"/>
            <ac:spMk id="2" creationId="{B36F7922-3FD2-5254-D6C9-A29D3EC83AA0}"/>
          </ac:spMkLst>
        </pc:spChg>
        <pc:spChg chg="del">
          <ac:chgData name="Ben Jones (Ben Jones)" userId="e6e8a0f3-34fe-4d14-b7ab-3a9f1769fff2" providerId="ADAL" clId="{78C1D944-C5E2-4D33-BE3A-5C243E175D98}" dt="2025-06-10T10:36:28.714" v="796" actId="700"/>
          <ac:spMkLst>
            <pc:docMk/>
            <pc:sldMk cId="1175822862" sldId="263"/>
            <ac:spMk id="3" creationId="{76FAADD7-01A6-BF9D-8973-7FC361281E9A}"/>
          </ac:spMkLst>
        </pc:spChg>
        <pc:spChg chg="del mod ord">
          <ac:chgData name="Ben Jones (Ben Jones)" userId="e6e8a0f3-34fe-4d14-b7ab-3a9f1769fff2" providerId="ADAL" clId="{78C1D944-C5E2-4D33-BE3A-5C243E175D98}" dt="2025-06-10T10:36:28.714" v="796" actId="700"/>
          <ac:spMkLst>
            <pc:docMk/>
            <pc:sldMk cId="1175822862" sldId="263"/>
            <ac:spMk id="4" creationId="{469B33A5-F61D-55B1-29EF-64A0B9EC6CEA}"/>
          </ac:spMkLst>
        </pc:spChg>
        <pc:spChg chg="del">
          <ac:chgData name="Ben Jones (Ben Jones)" userId="e6e8a0f3-34fe-4d14-b7ab-3a9f1769fff2" providerId="ADAL" clId="{78C1D944-C5E2-4D33-BE3A-5C243E175D98}" dt="2025-06-10T10:36:28.714" v="796" actId="700"/>
          <ac:spMkLst>
            <pc:docMk/>
            <pc:sldMk cId="1175822862" sldId="263"/>
            <ac:spMk id="5" creationId="{8E616ABA-FB50-2BEE-2BA7-350C3EEF918E}"/>
          </ac:spMkLst>
        </pc:spChg>
        <pc:spChg chg="del">
          <ac:chgData name="Ben Jones (Ben Jones)" userId="e6e8a0f3-34fe-4d14-b7ab-3a9f1769fff2" providerId="ADAL" clId="{78C1D944-C5E2-4D33-BE3A-5C243E175D98}" dt="2025-06-10T10:36:28.714" v="796" actId="700"/>
          <ac:spMkLst>
            <pc:docMk/>
            <pc:sldMk cId="1175822862" sldId="263"/>
            <ac:spMk id="6" creationId="{EE2C01EF-8D67-4170-14B9-59272CE770C8}"/>
          </ac:spMkLst>
        </pc:spChg>
        <pc:spChg chg="add mod ord">
          <ac:chgData name="Ben Jones (Ben Jones)" userId="e6e8a0f3-34fe-4d14-b7ab-3a9f1769fff2" providerId="ADAL" clId="{78C1D944-C5E2-4D33-BE3A-5C243E175D98}" dt="2025-06-10T10:36:36.547" v="798" actId="20577"/>
          <ac:spMkLst>
            <pc:docMk/>
            <pc:sldMk cId="1175822862" sldId="263"/>
            <ac:spMk id="7" creationId="{56C6F239-F5E8-6417-880B-0B56CE59D207}"/>
          </ac:spMkLst>
        </pc:spChg>
        <pc:spChg chg="add mod ord">
          <ac:chgData name="Ben Jones (Ben Jones)" userId="e6e8a0f3-34fe-4d14-b7ab-3a9f1769fff2" providerId="ADAL" clId="{78C1D944-C5E2-4D33-BE3A-5C243E175D98}" dt="2025-06-10T10:39:35.454" v="845" actId="20577"/>
          <ac:spMkLst>
            <pc:docMk/>
            <pc:sldMk cId="1175822862" sldId="263"/>
            <ac:spMk id="8" creationId="{A8D1847C-4AD3-1D2C-43B8-828394D9FF0E}"/>
          </ac:spMkLst>
        </pc:spChg>
      </pc:sldChg>
      <pc:sldChg chg="addSp delSp modSp new mod modClrScheme chgLayout">
        <pc:chgData name="Ben Jones (Ben Jones)" userId="e6e8a0f3-34fe-4d14-b7ab-3a9f1769fff2" providerId="ADAL" clId="{78C1D944-C5E2-4D33-BE3A-5C243E175D98}" dt="2025-06-10T10:39:40.222" v="850" actId="20577"/>
        <pc:sldMkLst>
          <pc:docMk/>
          <pc:sldMk cId="549990195" sldId="264"/>
        </pc:sldMkLst>
        <pc:spChg chg="del mod ord">
          <ac:chgData name="Ben Jones (Ben Jones)" userId="e6e8a0f3-34fe-4d14-b7ab-3a9f1769fff2" providerId="ADAL" clId="{78C1D944-C5E2-4D33-BE3A-5C243E175D98}" dt="2025-06-10T10:37:18.750" v="805" actId="700"/>
          <ac:spMkLst>
            <pc:docMk/>
            <pc:sldMk cId="549990195" sldId="264"/>
            <ac:spMk id="2" creationId="{A57EB72A-FAC9-5FF8-E6A3-8E830C23359A}"/>
          </ac:spMkLst>
        </pc:spChg>
        <pc:spChg chg="del">
          <ac:chgData name="Ben Jones (Ben Jones)" userId="e6e8a0f3-34fe-4d14-b7ab-3a9f1769fff2" providerId="ADAL" clId="{78C1D944-C5E2-4D33-BE3A-5C243E175D98}" dt="2025-06-10T10:37:18.750" v="805" actId="700"/>
          <ac:spMkLst>
            <pc:docMk/>
            <pc:sldMk cId="549990195" sldId="264"/>
            <ac:spMk id="3" creationId="{4B459B9A-A121-9FB8-3533-C68A5F13F534}"/>
          </ac:spMkLst>
        </pc:spChg>
        <pc:spChg chg="del mod ord">
          <ac:chgData name="Ben Jones (Ben Jones)" userId="e6e8a0f3-34fe-4d14-b7ab-3a9f1769fff2" providerId="ADAL" clId="{78C1D944-C5E2-4D33-BE3A-5C243E175D98}" dt="2025-06-10T10:37:18.750" v="805" actId="700"/>
          <ac:spMkLst>
            <pc:docMk/>
            <pc:sldMk cId="549990195" sldId="264"/>
            <ac:spMk id="4" creationId="{A399DAE5-01B5-FB06-16F1-C5755F25B1DD}"/>
          </ac:spMkLst>
        </pc:spChg>
        <pc:spChg chg="del">
          <ac:chgData name="Ben Jones (Ben Jones)" userId="e6e8a0f3-34fe-4d14-b7ab-3a9f1769fff2" providerId="ADAL" clId="{78C1D944-C5E2-4D33-BE3A-5C243E175D98}" dt="2025-06-10T10:37:18.750" v="805" actId="700"/>
          <ac:spMkLst>
            <pc:docMk/>
            <pc:sldMk cId="549990195" sldId="264"/>
            <ac:spMk id="5" creationId="{8F0B9F06-AFBD-49F7-9BE1-7B56FE216A71}"/>
          </ac:spMkLst>
        </pc:spChg>
        <pc:spChg chg="del">
          <ac:chgData name="Ben Jones (Ben Jones)" userId="e6e8a0f3-34fe-4d14-b7ab-3a9f1769fff2" providerId="ADAL" clId="{78C1D944-C5E2-4D33-BE3A-5C243E175D98}" dt="2025-06-10T10:37:18.750" v="805" actId="700"/>
          <ac:spMkLst>
            <pc:docMk/>
            <pc:sldMk cId="549990195" sldId="264"/>
            <ac:spMk id="6" creationId="{4DEE1672-B77F-9592-4653-CB3C8E0634AB}"/>
          </ac:spMkLst>
        </pc:spChg>
        <pc:spChg chg="add mod ord">
          <ac:chgData name="Ben Jones (Ben Jones)" userId="e6e8a0f3-34fe-4d14-b7ab-3a9f1769fff2" providerId="ADAL" clId="{78C1D944-C5E2-4D33-BE3A-5C243E175D98}" dt="2025-06-10T10:38:58.284" v="832" actId="700"/>
          <ac:spMkLst>
            <pc:docMk/>
            <pc:sldMk cId="549990195" sldId="264"/>
            <ac:spMk id="7" creationId="{A5E19FFB-3D8F-DB03-B38B-27FE43EC06C8}"/>
          </ac:spMkLst>
        </pc:spChg>
        <pc:spChg chg="add del mod ord">
          <ac:chgData name="Ben Jones (Ben Jones)" userId="e6e8a0f3-34fe-4d14-b7ab-3a9f1769fff2" providerId="ADAL" clId="{78C1D944-C5E2-4D33-BE3A-5C243E175D98}" dt="2025-06-10T10:39:13.668" v="837" actId="478"/>
          <ac:spMkLst>
            <pc:docMk/>
            <pc:sldMk cId="549990195" sldId="264"/>
            <ac:spMk id="8" creationId="{52A00011-1D95-177D-779A-39FDCBB8629F}"/>
          </ac:spMkLst>
        </pc:spChg>
        <pc:spChg chg="add mod">
          <ac:chgData name="Ben Jones (Ben Jones)" userId="e6e8a0f3-34fe-4d14-b7ab-3a9f1769fff2" providerId="ADAL" clId="{78C1D944-C5E2-4D33-BE3A-5C243E175D98}" dt="2025-06-10T10:37:21.829" v="808"/>
          <ac:spMkLst>
            <pc:docMk/>
            <pc:sldMk cId="549990195" sldId="264"/>
            <ac:spMk id="9" creationId="{80F65A99-08C1-A978-A12B-8BB44A1B9690}"/>
          </ac:spMkLst>
        </pc:spChg>
        <pc:spChg chg="add mod ord">
          <ac:chgData name="Ben Jones (Ben Jones)" userId="e6e8a0f3-34fe-4d14-b7ab-3a9f1769fff2" providerId="ADAL" clId="{78C1D944-C5E2-4D33-BE3A-5C243E175D98}" dt="2025-06-10T10:39:40.222" v="850" actId="20577"/>
          <ac:spMkLst>
            <pc:docMk/>
            <pc:sldMk cId="549990195" sldId="264"/>
            <ac:spMk id="10" creationId="{400FA594-97CE-8BD3-D0B0-58075BCDEA2F}"/>
          </ac:spMkLst>
        </pc:spChg>
        <pc:spChg chg="add del mod">
          <ac:chgData name="Ben Jones (Ben Jones)" userId="e6e8a0f3-34fe-4d14-b7ab-3a9f1769fff2" providerId="ADAL" clId="{78C1D944-C5E2-4D33-BE3A-5C243E175D98}" dt="2025-06-10T10:39:16.928" v="838"/>
          <ac:spMkLst>
            <pc:docMk/>
            <pc:sldMk cId="549990195" sldId="264"/>
            <ac:spMk id="12" creationId="{03DC8AE5-72E6-4166-0772-D20D28E06A87}"/>
          </ac:spMkLst>
        </pc:spChg>
        <pc:picChg chg="add mod">
          <ac:chgData name="Ben Jones (Ben Jones)" userId="e6e8a0f3-34fe-4d14-b7ab-3a9f1769fff2" providerId="ADAL" clId="{78C1D944-C5E2-4D33-BE3A-5C243E175D98}" dt="2025-06-10T10:39:16.928" v="838"/>
          <ac:picMkLst>
            <pc:docMk/>
            <pc:sldMk cId="549990195" sldId="264"/>
            <ac:picMk id="13" creationId="{618E47E8-A163-12CC-AB54-95BF75450C40}"/>
          </ac:picMkLst>
        </pc:picChg>
      </pc:sldChg>
    </pc:docChg>
  </pc:docChgLst>
  <pc:docChgLst>
    <pc:chgData name="Ben Jones (Ben Jones)" userId="e6e8a0f3-34fe-4d14-b7ab-3a9f1769fff2" providerId="ADAL" clId="{014A208C-71D7-40A5-9295-D811E515A970}"/>
    <pc:docChg chg="delSld modSld">
      <pc:chgData name="Ben Jones (Ben Jones)" userId="e6e8a0f3-34fe-4d14-b7ab-3a9f1769fff2" providerId="ADAL" clId="{014A208C-71D7-40A5-9295-D811E515A970}" dt="2025-06-10T03:38:36.213" v="15" actId="47"/>
      <pc:docMkLst>
        <pc:docMk/>
      </pc:docMkLst>
      <pc:sldChg chg="modSp mod">
        <pc:chgData name="Ben Jones (Ben Jones)" userId="e6e8a0f3-34fe-4d14-b7ab-3a9f1769fff2" providerId="ADAL" clId="{014A208C-71D7-40A5-9295-D811E515A970}" dt="2025-06-10T03:38:29.012" v="9" actId="20577"/>
        <pc:sldMkLst>
          <pc:docMk/>
          <pc:sldMk cId="4046351447" sldId="256"/>
        </pc:sldMkLst>
        <pc:spChg chg="mod">
          <ac:chgData name="Ben Jones (Ben Jones)" userId="e6e8a0f3-34fe-4d14-b7ab-3a9f1769fff2" providerId="ADAL" clId="{014A208C-71D7-40A5-9295-D811E515A970}" dt="2025-06-10T03:38:29.012" v="9" actId="20577"/>
          <ac:spMkLst>
            <pc:docMk/>
            <pc:sldMk cId="4046351447" sldId="256"/>
            <ac:spMk id="3" creationId="{2007677D-E31B-D163-E787-0648982398C7}"/>
          </ac:spMkLst>
        </pc:spChg>
      </pc:sldChg>
      <pc:sldChg chg="del">
        <pc:chgData name="Ben Jones (Ben Jones)" userId="e6e8a0f3-34fe-4d14-b7ab-3a9f1769fff2" providerId="ADAL" clId="{014A208C-71D7-40A5-9295-D811E515A970}" dt="2025-06-10T03:38:31.765" v="10" actId="47"/>
        <pc:sldMkLst>
          <pc:docMk/>
          <pc:sldMk cId="3809958420" sldId="258"/>
        </pc:sldMkLst>
      </pc:sldChg>
      <pc:sldChg chg="del">
        <pc:chgData name="Ben Jones (Ben Jones)" userId="e6e8a0f3-34fe-4d14-b7ab-3a9f1769fff2" providerId="ADAL" clId="{014A208C-71D7-40A5-9295-D811E515A970}" dt="2025-06-10T03:38:32.853" v="11" actId="47"/>
        <pc:sldMkLst>
          <pc:docMk/>
          <pc:sldMk cId="935061494" sldId="259"/>
        </pc:sldMkLst>
      </pc:sldChg>
      <pc:sldChg chg="del">
        <pc:chgData name="Ben Jones (Ben Jones)" userId="e6e8a0f3-34fe-4d14-b7ab-3a9f1769fff2" providerId="ADAL" clId="{014A208C-71D7-40A5-9295-D811E515A970}" dt="2025-06-10T03:38:33.492" v="12" actId="47"/>
        <pc:sldMkLst>
          <pc:docMk/>
          <pc:sldMk cId="553467654" sldId="260"/>
        </pc:sldMkLst>
      </pc:sldChg>
      <pc:sldChg chg="del">
        <pc:chgData name="Ben Jones (Ben Jones)" userId="e6e8a0f3-34fe-4d14-b7ab-3a9f1769fff2" providerId="ADAL" clId="{014A208C-71D7-40A5-9295-D811E515A970}" dt="2025-06-10T03:38:36.213" v="15" actId="47"/>
        <pc:sldMkLst>
          <pc:docMk/>
          <pc:sldMk cId="3817010905" sldId="261"/>
        </pc:sldMkLst>
      </pc:sldChg>
      <pc:sldChg chg="del">
        <pc:chgData name="Ben Jones (Ben Jones)" userId="e6e8a0f3-34fe-4d14-b7ab-3a9f1769fff2" providerId="ADAL" clId="{014A208C-71D7-40A5-9295-D811E515A970}" dt="2025-06-10T03:38:34.351" v="14" actId="47"/>
        <pc:sldMkLst>
          <pc:docMk/>
          <pc:sldMk cId="4120231659" sldId="262"/>
        </pc:sldMkLst>
      </pc:sldChg>
      <pc:sldChg chg="del">
        <pc:chgData name="Ben Jones (Ben Jones)" userId="e6e8a0f3-34fe-4d14-b7ab-3a9f1769fff2" providerId="ADAL" clId="{014A208C-71D7-40A5-9295-D811E515A970}" dt="2025-06-10T03:38:33.961" v="13" actId="47"/>
        <pc:sldMkLst>
          <pc:docMk/>
          <pc:sldMk cId="3146773800" sldId="263"/>
        </pc:sldMkLst>
      </pc:sldChg>
    </pc:docChg>
  </pc:docChgLst>
  <pc:docChgLst>
    <pc:chgData name="Ben Jones (Ben Jones)" userId="e6e8a0f3-34fe-4d14-b7ab-3a9f1769fff2" providerId="ADAL" clId="{B204C6DB-D499-4973-8E04-3A79F73ABFFA}"/>
    <pc:docChg chg="undo custSel addSld modSld">
      <pc:chgData name="Ben Jones (Ben Jones)" userId="e6e8a0f3-34fe-4d14-b7ab-3a9f1769fff2" providerId="ADAL" clId="{B204C6DB-D499-4973-8E04-3A79F73ABFFA}" dt="2025-06-10T12:01:58.119" v="224" actId="113"/>
      <pc:docMkLst>
        <pc:docMk/>
      </pc:docMkLst>
      <pc:sldChg chg="modSp mod">
        <pc:chgData name="Ben Jones (Ben Jones)" userId="e6e8a0f3-34fe-4d14-b7ab-3a9f1769fff2" providerId="ADAL" clId="{B204C6DB-D499-4973-8E04-3A79F73ABFFA}" dt="2025-06-10T11:46:30.913" v="35" actId="20577"/>
        <pc:sldMkLst>
          <pc:docMk/>
          <pc:sldMk cId="4046351447" sldId="256"/>
        </pc:sldMkLst>
        <pc:spChg chg="mod">
          <ac:chgData name="Ben Jones (Ben Jones)" userId="e6e8a0f3-34fe-4d14-b7ab-3a9f1769fff2" providerId="ADAL" clId="{B204C6DB-D499-4973-8E04-3A79F73ABFFA}" dt="2025-06-10T11:46:30.913" v="35" actId="20577"/>
          <ac:spMkLst>
            <pc:docMk/>
            <pc:sldMk cId="4046351447" sldId="256"/>
            <ac:spMk id="3" creationId="{2007677D-E31B-D163-E787-0648982398C7}"/>
          </ac:spMkLst>
        </pc:spChg>
      </pc:sldChg>
      <pc:sldChg chg="modSp mod">
        <pc:chgData name="Ben Jones (Ben Jones)" userId="e6e8a0f3-34fe-4d14-b7ab-3a9f1769fff2" providerId="ADAL" clId="{B204C6DB-D499-4973-8E04-3A79F73ABFFA}" dt="2025-06-10T11:41:20.629" v="10" actId="6549"/>
        <pc:sldMkLst>
          <pc:docMk/>
          <pc:sldMk cId="3635014069" sldId="258"/>
        </pc:sldMkLst>
        <pc:spChg chg="mod">
          <ac:chgData name="Ben Jones (Ben Jones)" userId="e6e8a0f3-34fe-4d14-b7ab-3a9f1769fff2" providerId="ADAL" clId="{B204C6DB-D499-4973-8E04-3A79F73ABFFA}" dt="2025-06-10T11:41:20.629" v="10" actId="6549"/>
          <ac:spMkLst>
            <pc:docMk/>
            <pc:sldMk cId="3635014069" sldId="258"/>
            <ac:spMk id="6" creationId="{1E0B453A-CD21-CEA9-19F5-A9097CDD28B8}"/>
          </ac:spMkLst>
        </pc:spChg>
      </pc:sldChg>
      <pc:sldChg chg="addSp delSp modSp mod chgLayout">
        <pc:chgData name="Ben Jones (Ben Jones)" userId="e6e8a0f3-34fe-4d14-b7ab-3a9f1769fff2" providerId="ADAL" clId="{B204C6DB-D499-4973-8E04-3A79F73ABFFA}" dt="2025-06-10T11:51:43.168" v="159" actId="113"/>
        <pc:sldMkLst>
          <pc:docMk/>
          <pc:sldMk cId="3539071505" sldId="261"/>
        </pc:sldMkLst>
        <pc:spChg chg="add mod ord">
          <ac:chgData name="Ben Jones (Ben Jones)" userId="e6e8a0f3-34fe-4d14-b7ab-3a9f1769fff2" providerId="ADAL" clId="{B204C6DB-D499-4973-8E04-3A79F73ABFFA}" dt="2025-06-10T11:51:43.168" v="159" actId="113"/>
          <ac:spMkLst>
            <pc:docMk/>
            <pc:sldMk cId="3539071505" sldId="261"/>
            <ac:spMk id="2" creationId="{4481EFF5-5670-D5D5-E8BD-822601FCA247}"/>
          </ac:spMkLst>
        </pc:spChg>
        <pc:spChg chg="mod ord">
          <ac:chgData name="Ben Jones (Ben Jones)" userId="e6e8a0f3-34fe-4d14-b7ab-3a9f1769fff2" providerId="ADAL" clId="{B204C6DB-D499-4973-8E04-3A79F73ABFFA}" dt="2025-06-10T11:48:59.577" v="114" actId="700"/>
          <ac:spMkLst>
            <pc:docMk/>
            <pc:sldMk cId="3539071505" sldId="261"/>
            <ac:spMk id="5" creationId="{D486937B-AE08-CEA9-288B-A7E12B6EEC9E}"/>
          </ac:spMkLst>
        </pc:spChg>
        <pc:spChg chg="del mod">
          <ac:chgData name="Ben Jones (Ben Jones)" userId="e6e8a0f3-34fe-4d14-b7ab-3a9f1769fff2" providerId="ADAL" clId="{B204C6DB-D499-4973-8E04-3A79F73ABFFA}" dt="2025-06-10T11:48:54.958" v="113" actId="478"/>
          <ac:spMkLst>
            <pc:docMk/>
            <pc:sldMk cId="3539071505" sldId="261"/>
            <ac:spMk id="8" creationId="{359FE974-4D1E-3967-5B90-8562E74CE499}"/>
          </ac:spMkLst>
        </pc:spChg>
      </pc:sldChg>
      <pc:sldChg chg="modSp mod">
        <pc:chgData name="Ben Jones (Ben Jones)" userId="e6e8a0f3-34fe-4d14-b7ab-3a9f1769fff2" providerId="ADAL" clId="{B204C6DB-D499-4973-8E04-3A79F73ABFFA}" dt="2025-06-10T12:00:53.307" v="204" actId="20577"/>
        <pc:sldMkLst>
          <pc:docMk/>
          <pc:sldMk cId="1175822862" sldId="263"/>
        </pc:sldMkLst>
        <pc:spChg chg="mod">
          <ac:chgData name="Ben Jones (Ben Jones)" userId="e6e8a0f3-34fe-4d14-b7ab-3a9f1769fff2" providerId="ADAL" clId="{B204C6DB-D499-4973-8E04-3A79F73ABFFA}" dt="2025-06-10T11:52:09.481" v="188" actId="20577"/>
          <ac:spMkLst>
            <pc:docMk/>
            <pc:sldMk cId="1175822862" sldId="263"/>
            <ac:spMk id="7" creationId="{56C6F239-F5E8-6417-880B-0B56CE59D207}"/>
          </ac:spMkLst>
        </pc:spChg>
        <pc:spChg chg="mod">
          <ac:chgData name="Ben Jones (Ben Jones)" userId="e6e8a0f3-34fe-4d14-b7ab-3a9f1769fff2" providerId="ADAL" clId="{B204C6DB-D499-4973-8E04-3A79F73ABFFA}" dt="2025-06-10T12:00:53.307" v="204" actId="20577"/>
          <ac:spMkLst>
            <pc:docMk/>
            <pc:sldMk cId="1175822862" sldId="263"/>
            <ac:spMk id="8" creationId="{A8D1847C-4AD3-1D2C-43B8-828394D9FF0E}"/>
          </ac:spMkLst>
        </pc:spChg>
      </pc:sldChg>
      <pc:sldChg chg="addSp delSp modSp mod modClrScheme chgLayout">
        <pc:chgData name="Ben Jones (Ben Jones)" userId="e6e8a0f3-34fe-4d14-b7ab-3a9f1769fff2" providerId="ADAL" clId="{B204C6DB-D499-4973-8E04-3A79F73ABFFA}" dt="2025-06-10T11:46:13.333" v="34" actId="20577"/>
        <pc:sldMkLst>
          <pc:docMk/>
          <pc:sldMk cId="2546578239" sldId="265"/>
        </pc:sldMkLst>
        <pc:spChg chg="mod ord">
          <ac:chgData name="Ben Jones (Ben Jones)" userId="e6e8a0f3-34fe-4d14-b7ab-3a9f1769fff2" providerId="ADAL" clId="{B204C6DB-D499-4973-8E04-3A79F73ABFFA}" dt="2025-06-10T11:42:31.386" v="18"/>
          <ac:spMkLst>
            <pc:docMk/>
            <pc:sldMk cId="2546578239" sldId="265"/>
            <ac:spMk id="2" creationId="{698432A2-2D2E-3F70-F830-5A67ED205318}"/>
          </ac:spMkLst>
        </pc:spChg>
        <pc:spChg chg="add mod">
          <ac:chgData name="Ben Jones (Ben Jones)" userId="e6e8a0f3-34fe-4d14-b7ab-3a9f1769fff2" providerId="ADAL" clId="{B204C6DB-D499-4973-8E04-3A79F73ABFFA}" dt="2025-06-10T11:46:13.333" v="34" actId="20577"/>
          <ac:spMkLst>
            <pc:docMk/>
            <pc:sldMk cId="2546578239" sldId="265"/>
            <ac:spMk id="4" creationId="{E775B479-5750-95E9-CC66-C2F6F8180171}"/>
          </ac:spMkLst>
        </pc:spChg>
        <pc:spChg chg="del mod ord">
          <ac:chgData name="Ben Jones (Ben Jones)" userId="e6e8a0f3-34fe-4d14-b7ab-3a9f1769fff2" providerId="ADAL" clId="{B204C6DB-D499-4973-8E04-3A79F73ABFFA}" dt="2025-06-10T11:42:20.976" v="14" actId="478"/>
          <ac:spMkLst>
            <pc:docMk/>
            <pc:sldMk cId="2546578239" sldId="265"/>
            <ac:spMk id="5" creationId="{24677B90-A9AF-EC0B-A47C-BB671119F84D}"/>
          </ac:spMkLst>
        </pc:spChg>
        <pc:picChg chg="del mod ord">
          <ac:chgData name="Ben Jones (Ben Jones)" userId="e6e8a0f3-34fe-4d14-b7ab-3a9f1769fff2" providerId="ADAL" clId="{B204C6DB-D499-4973-8E04-3A79F73ABFFA}" dt="2025-06-10T11:42:22.229" v="15" actId="478"/>
          <ac:picMkLst>
            <pc:docMk/>
            <pc:sldMk cId="2546578239" sldId="265"/>
            <ac:picMk id="7" creationId="{DA9346F2-BD5F-D909-036A-067426C4A237}"/>
          </ac:picMkLst>
        </pc:picChg>
      </pc:sldChg>
      <pc:sldChg chg="addSp delSp modSp mod">
        <pc:chgData name="Ben Jones (Ben Jones)" userId="e6e8a0f3-34fe-4d14-b7ab-3a9f1769fff2" providerId="ADAL" clId="{B204C6DB-D499-4973-8E04-3A79F73ABFFA}" dt="2025-06-10T11:47:58.532" v="89" actId="113"/>
        <pc:sldMkLst>
          <pc:docMk/>
          <pc:sldMk cId="2628338777" sldId="266"/>
        </pc:sldMkLst>
        <pc:spChg chg="add mod">
          <ac:chgData name="Ben Jones (Ben Jones)" userId="e6e8a0f3-34fe-4d14-b7ab-3a9f1769fff2" providerId="ADAL" clId="{B204C6DB-D499-4973-8E04-3A79F73ABFFA}" dt="2025-06-10T11:47:58.532" v="89" actId="113"/>
          <ac:spMkLst>
            <pc:docMk/>
            <pc:sldMk cId="2628338777" sldId="266"/>
            <ac:spMk id="3" creationId="{D558FCB4-463D-4004-1C16-76D08CA2C42E}"/>
          </ac:spMkLst>
        </pc:spChg>
        <pc:spChg chg="mod">
          <ac:chgData name="Ben Jones (Ben Jones)" userId="e6e8a0f3-34fe-4d14-b7ab-3a9f1769fff2" providerId="ADAL" clId="{B204C6DB-D499-4973-8E04-3A79F73ABFFA}" dt="2025-06-10T11:46:41.021" v="51" actId="20577"/>
          <ac:spMkLst>
            <pc:docMk/>
            <pc:sldMk cId="2628338777" sldId="266"/>
            <ac:spMk id="5" creationId="{96EBD5BC-A418-B3D5-F3BE-15BADC7685D9}"/>
          </ac:spMkLst>
        </pc:spChg>
        <pc:spChg chg="del mod">
          <ac:chgData name="Ben Jones (Ben Jones)" userId="e6e8a0f3-34fe-4d14-b7ab-3a9f1769fff2" providerId="ADAL" clId="{B204C6DB-D499-4973-8E04-3A79F73ABFFA}" dt="2025-06-10T11:47:29.256" v="68" actId="478"/>
          <ac:spMkLst>
            <pc:docMk/>
            <pc:sldMk cId="2628338777" sldId="266"/>
            <ac:spMk id="6" creationId="{95A9DC49-463E-4EFF-BD3E-E4AEF9DAF757}"/>
          </ac:spMkLst>
        </pc:spChg>
      </pc:sldChg>
      <pc:sldChg chg="modSp new mod">
        <pc:chgData name="Ben Jones (Ben Jones)" userId="e6e8a0f3-34fe-4d14-b7ab-3a9f1769fff2" providerId="ADAL" clId="{B204C6DB-D499-4973-8E04-3A79F73ABFFA}" dt="2025-06-10T12:01:58.119" v="224" actId="113"/>
        <pc:sldMkLst>
          <pc:docMk/>
          <pc:sldMk cId="525501252" sldId="267"/>
        </pc:sldMkLst>
        <pc:spChg chg="mod">
          <ac:chgData name="Ben Jones (Ben Jones)" userId="e6e8a0f3-34fe-4d14-b7ab-3a9f1769fff2" providerId="ADAL" clId="{B204C6DB-D499-4973-8E04-3A79F73ABFFA}" dt="2025-06-10T12:01:08.694" v="207" actId="20577"/>
          <ac:spMkLst>
            <pc:docMk/>
            <pc:sldMk cId="525501252" sldId="267"/>
            <ac:spMk id="2" creationId="{4E39B84F-40E2-A933-0A0B-26AE4074B21B}"/>
          </ac:spMkLst>
        </pc:spChg>
        <pc:spChg chg="mod">
          <ac:chgData name="Ben Jones (Ben Jones)" userId="e6e8a0f3-34fe-4d14-b7ab-3a9f1769fff2" providerId="ADAL" clId="{B204C6DB-D499-4973-8E04-3A79F73ABFFA}" dt="2025-06-10T12:01:58.119" v="224" actId="113"/>
          <ac:spMkLst>
            <pc:docMk/>
            <pc:sldMk cId="525501252" sldId="267"/>
            <ac:spMk id="3" creationId="{55D2AEAE-B87B-B831-1DC0-2D5719D54B21}"/>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84308-54A0-119D-9883-92C8149460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7341D6A3-FCC9-D117-00EC-40134F447C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B9653241-DD48-0333-BA15-B8B8352A5B4E}"/>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5" name="Footer Placeholder 4">
            <a:extLst>
              <a:ext uri="{FF2B5EF4-FFF2-40B4-BE49-F238E27FC236}">
                <a16:creationId xmlns:a16="http://schemas.microsoft.com/office/drawing/2014/main" id="{FBE4E73C-5503-1BAD-DC16-CB4BF7B21BB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F7A8DEEC-EEAE-2E70-1B61-944B4AEB9C24}"/>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6614470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D834F-86E5-1E9E-1F96-CD35DF88AE46}"/>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82F383D-BE19-9205-9EFD-4E6D30D0836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191D40C3-0338-8995-A11F-F8F58C5C730E}"/>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5" name="Footer Placeholder 4">
            <a:extLst>
              <a:ext uri="{FF2B5EF4-FFF2-40B4-BE49-F238E27FC236}">
                <a16:creationId xmlns:a16="http://schemas.microsoft.com/office/drawing/2014/main" id="{8837C384-11FD-F23C-F7CB-1B88B6C533E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F60D8E2-0FD5-BEE3-CC96-6FDD87469B8E}"/>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631848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D4AA2A-E03E-A45D-C368-544452F521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DF365554-910C-28B3-40A3-CA30A6190C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65A9195-2449-185F-3DE3-FB24B3D8B71A}"/>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5" name="Footer Placeholder 4">
            <a:extLst>
              <a:ext uri="{FF2B5EF4-FFF2-40B4-BE49-F238E27FC236}">
                <a16:creationId xmlns:a16="http://schemas.microsoft.com/office/drawing/2014/main" id="{D7591B94-BC61-DBC7-9F23-E8F2AA361B91}"/>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BD68086C-6DB3-DB44-BC00-166E82E47D91}"/>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49704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CCC81-21CC-D332-307D-BD4EABF1AB37}"/>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2FFA7DF-5C9D-7A48-2745-7675A491B0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33E73FB9-4FBD-9EE8-8456-354BFA531C61}"/>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5" name="Footer Placeholder 4">
            <a:extLst>
              <a:ext uri="{FF2B5EF4-FFF2-40B4-BE49-F238E27FC236}">
                <a16:creationId xmlns:a16="http://schemas.microsoft.com/office/drawing/2014/main" id="{9DA195EA-8662-9CC4-4225-780EE710900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15A0348-5009-4A9B-7A99-B795B6EF22C6}"/>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2825035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570E9-24BA-BB3F-E6C2-CD84720187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7E1883D8-1AAA-42CC-F512-54FB95704FF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B9A68C-C963-6665-F8FD-D9EB562B1F75}"/>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5" name="Footer Placeholder 4">
            <a:extLst>
              <a:ext uri="{FF2B5EF4-FFF2-40B4-BE49-F238E27FC236}">
                <a16:creationId xmlns:a16="http://schemas.microsoft.com/office/drawing/2014/main" id="{CE04C327-CC1C-2113-EB2F-A6A6E71B4DF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49F977CF-FB7E-F374-3B67-12AD96630C8C}"/>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5735394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1999C-B8C1-859E-DB9B-505A99BA6548}"/>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495244E3-121D-727C-0F71-ADE6A75B58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7A71076F-FA43-A69E-7FE8-2EF7EBB1499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F8A6777C-EDD1-88B1-6280-D63C2F4D8C79}"/>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6" name="Footer Placeholder 5">
            <a:extLst>
              <a:ext uri="{FF2B5EF4-FFF2-40B4-BE49-F238E27FC236}">
                <a16:creationId xmlns:a16="http://schemas.microsoft.com/office/drawing/2014/main" id="{92FA192A-E8F0-DE84-E52A-16A32700C9C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0F5F2DA1-6A3B-A44B-846D-7A8B184E4ADB}"/>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6835162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DBE0C-D91C-F44D-DE2B-345E3D01BE9F}"/>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93F1603-4BC1-F055-BE92-ADAD40A8EA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5C800D-70E6-A094-F89B-9847465A1F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70DAF61F-2EAD-7756-D74E-8B5329C7CF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12BD40-AA6E-2961-5F20-FDC9E10971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C2901010-AB65-6C52-8778-D807EC0B5A1F}"/>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8" name="Footer Placeholder 7">
            <a:extLst>
              <a:ext uri="{FF2B5EF4-FFF2-40B4-BE49-F238E27FC236}">
                <a16:creationId xmlns:a16="http://schemas.microsoft.com/office/drawing/2014/main" id="{25C94EDE-D963-EF8C-C931-AF017158CD66}"/>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E068741F-BCE0-695F-2A7A-8D6325207046}"/>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41929513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2B702-AE82-A5A1-108F-02EBABAC471C}"/>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C40BCBD3-3B7E-2BA7-C1D6-B02A3E6D196C}"/>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4" name="Footer Placeholder 3">
            <a:extLst>
              <a:ext uri="{FF2B5EF4-FFF2-40B4-BE49-F238E27FC236}">
                <a16:creationId xmlns:a16="http://schemas.microsoft.com/office/drawing/2014/main" id="{6CCC6224-99C6-E978-E3E4-1BEA412E7A27}"/>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67D38914-C755-58A7-D948-34F71C3740CF}"/>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4979603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45AEE6-851D-8AE9-8802-B9BCFD51D5B5}"/>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3" name="Footer Placeholder 2">
            <a:extLst>
              <a:ext uri="{FF2B5EF4-FFF2-40B4-BE49-F238E27FC236}">
                <a16:creationId xmlns:a16="http://schemas.microsoft.com/office/drawing/2014/main" id="{8698ED46-E29A-E0DD-4DD5-1AEF61791D22}"/>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C73B47F0-20A1-BDD5-0BBC-EB00A8405232}"/>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3139245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305FA-1FAF-197F-4BDE-6A898A2CDD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336C6EFF-F913-1F11-A470-39B704FBD9B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4A893E1E-DD9A-0688-A82F-DF89750EBA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54700D-CB27-88D5-1E80-4C7C3F2AC3E1}"/>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6" name="Footer Placeholder 5">
            <a:extLst>
              <a:ext uri="{FF2B5EF4-FFF2-40B4-BE49-F238E27FC236}">
                <a16:creationId xmlns:a16="http://schemas.microsoft.com/office/drawing/2014/main" id="{DBBF7130-C2E7-1974-4F38-4858C04486C2}"/>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EE6D14B-85D4-E304-D6F2-D5B958220523}"/>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3961643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F68C0-FCCA-1991-896F-4B2273637E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289593FF-B84C-3413-CE24-509EA8BA56E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6C808538-1307-758D-F146-544F04E2A3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6329C0-8607-9561-0046-423174BF87C9}"/>
              </a:ext>
            </a:extLst>
          </p:cNvPr>
          <p:cNvSpPr>
            <a:spLocks noGrp="1"/>
          </p:cNvSpPr>
          <p:nvPr>
            <p:ph type="dt" sz="half" idx="10"/>
          </p:nvPr>
        </p:nvSpPr>
        <p:spPr/>
        <p:txBody>
          <a:bodyPr/>
          <a:lstStyle/>
          <a:p>
            <a:fld id="{1D30A4DD-26E1-4754-8784-A5449317D6AC}" type="datetimeFigureOut">
              <a:rPr lang="en-AU" smtClean="0"/>
              <a:t>10/06/2025</a:t>
            </a:fld>
            <a:endParaRPr lang="en-AU"/>
          </a:p>
        </p:txBody>
      </p:sp>
      <p:sp>
        <p:nvSpPr>
          <p:cNvPr id="6" name="Footer Placeholder 5">
            <a:extLst>
              <a:ext uri="{FF2B5EF4-FFF2-40B4-BE49-F238E27FC236}">
                <a16:creationId xmlns:a16="http://schemas.microsoft.com/office/drawing/2014/main" id="{2CBDEEA5-AAF4-47B8-6C57-49C55A36C325}"/>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6379F88-6B50-A21D-277C-39981B1D1A72}"/>
              </a:ext>
            </a:extLst>
          </p:cNvPr>
          <p:cNvSpPr>
            <a:spLocks noGrp="1"/>
          </p:cNvSpPr>
          <p:nvPr>
            <p:ph type="sldNum" sz="quarter" idx="12"/>
          </p:nvPr>
        </p:nvSpPr>
        <p:spPr/>
        <p:txBody>
          <a:bodyPr/>
          <a:lstStyle/>
          <a:p>
            <a:fld id="{4C961B7C-BD66-43C2-A533-1F397EA37750}" type="slidenum">
              <a:rPr lang="en-AU" smtClean="0"/>
              <a:t>‹#›</a:t>
            </a:fld>
            <a:endParaRPr lang="en-AU"/>
          </a:p>
        </p:txBody>
      </p:sp>
    </p:spTree>
    <p:extLst>
      <p:ext uri="{BB962C8B-B14F-4D97-AF65-F5344CB8AC3E}">
        <p14:creationId xmlns:p14="http://schemas.microsoft.com/office/powerpoint/2010/main" val="3352701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F84416-9E89-9C34-9EB8-7A0EC95650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1F87FE6F-383E-8D19-070A-5A8ACA59CC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ABB4C90-130B-4A63-C9F8-54F514D97D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D30A4DD-26E1-4754-8784-A5449317D6AC}" type="datetimeFigureOut">
              <a:rPr lang="en-AU" smtClean="0"/>
              <a:t>10/06/2025</a:t>
            </a:fld>
            <a:endParaRPr lang="en-AU"/>
          </a:p>
        </p:txBody>
      </p:sp>
      <p:sp>
        <p:nvSpPr>
          <p:cNvPr id="5" name="Footer Placeholder 4">
            <a:extLst>
              <a:ext uri="{FF2B5EF4-FFF2-40B4-BE49-F238E27FC236}">
                <a16:creationId xmlns:a16="http://schemas.microsoft.com/office/drawing/2014/main" id="{26134499-A486-8214-CE96-2FABF6F043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B8DA138E-2961-6344-91C2-331C9EE8C3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C961B7C-BD66-43C2-A533-1F397EA37750}" type="slidenum">
              <a:rPr lang="en-AU" smtClean="0"/>
              <a:t>‹#›</a:t>
            </a:fld>
            <a:endParaRPr lang="en-AU"/>
          </a:p>
        </p:txBody>
      </p:sp>
    </p:spTree>
    <p:extLst>
      <p:ext uri="{BB962C8B-B14F-4D97-AF65-F5344CB8AC3E}">
        <p14:creationId xmlns:p14="http://schemas.microsoft.com/office/powerpoint/2010/main" val="8102816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8E736-9C14-8B47-35EB-BD2CF5EF91B8}"/>
              </a:ext>
            </a:extLst>
          </p:cNvPr>
          <p:cNvSpPr>
            <a:spLocks noGrp="1"/>
          </p:cNvSpPr>
          <p:nvPr>
            <p:ph type="ctrTitle"/>
          </p:nvPr>
        </p:nvSpPr>
        <p:spPr/>
        <p:txBody>
          <a:bodyPr/>
          <a:lstStyle/>
          <a:p>
            <a:r>
              <a:rPr lang="en-AU" dirty="0"/>
              <a:t>Pi Pico OOP Mini Project</a:t>
            </a:r>
          </a:p>
        </p:txBody>
      </p:sp>
      <p:sp>
        <p:nvSpPr>
          <p:cNvPr id="3" name="Subtitle 2">
            <a:extLst>
              <a:ext uri="{FF2B5EF4-FFF2-40B4-BE49-F238E27FC236}">
                <a16:creationId xmlns:a16="http://schemas.microsoft.com/office/drawing/2014/main" id="{2007677D-E31B-D163-E787-0648982398C7}"/>
              </a:ext>
            </a:extLst>
          </p:cNvPr>
          <p:cNvSpPr>
            <a:spLocks noGrp="1"/>
          </p:cNvSpPr>
          <p:nvPr>
            <p:ph type="subTitle" idx="1"/>
          </p:nvPr>
        </p:nvSpPr>
        <p:spPr/>
        <p:txBody>
          <a:bodyPr/>
          <a:lstStyle/>
          <a:p>
            <a:r>
              <a:rPr lang="en-AU" dirty="0"/>
              <a:t>Ben Jones</a:t>
            </a:r>
          </a:p>
          <a:p>
            <a:r>
              <a:rPr lang="en-AU" dirty="0"/>
              <a:t>Tempe High School</a:t>
            </a:r>
          </a:p>
          <a:p>
            <a:r>
              <a:rPr lang="en-AU" dirty="0"/>
              <a:t>Lecture 3</a:t>
            </a:r>
          </a:p>
        </p:txBody>
      </p:sp>
    </p:spTree>
    <p:extLst>
      <p:ext uri="{BB962C8B-B14F-4D97-AF65-F5344CB8AC3E}">
        <p14:creationId xmlns:p14="http://schemas.microsoft.com/office/powerpoint/2010/main" val="4046351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a:extLst>
              <a:ext uri="{FF2B5EF4-FFF2-40B4-BE49-F238E27FC236}">
                <a16:creationId xmlns:a16="http://schemas.microsoft.com/office/drawing/2014/main" id="{7C125055-2520-F51B-B3B9-45BDBCD01110}"/>
              </a:ext>
            </a:extLst>
          </p:cNvPr>
          <p:cNvPicPr>
            <a:picLocks noGrp="1" noChangeAspect="1"/>
          </p:cNvPicPr>
          <p:nvPr>
            <p:ph idx="1"/>
          </p:nvPr>
        </p:nvPicPr>
        <p:blipFill>
          <a:blip r:embed="rId2"/>
          <a:srcRect l="9571" r="25922" b="-1"/>
          <a:stretch>
            <a:fillRect/>
          </a:stretch>
        </p:blipFill>
        <p:spPr>
          <a:xfrm>
            <a:off x="2522356" y="10"/>
            <a:ext cx="9669642" cy="6857990"/>
          </a:xfrm>
          <a:prstGeom prst="rect">
            <a:avLst/>
          </a:prstGeom>
        </p:spPr>
      </p:pic>
      <p:sp>
        <p:nvSpPr>
          <p:cNvPr id="15" name="Rectangle 1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BC1CB2F8-707E-7715-340E-5DB406F30ABA}"/>
              </a:ext>
            </a:extLst>
          </p:cNvPr>
          <p:cNvSpPr>
            <a:spLocks noGrp="1"/>
          </p:cNvSpPr>
          <p:nvPr>
            <p:ph type="title"/>
          </p:nvPr>
        </p:nvSpPr>
        <p:spPr>
          <a:xfrm>
            <a:off x="838200" y="365125"/>
            <a:ext cx="3822189" cy="1899912"/>
          </a:xfrm>
        </p:spPr>
        <p:txBody>
          <a:bodyPr vert="horz" lIns="91440" tIns="45720" rIns="91440" bIns="45720" rtlCol="0" anchor="ctr">
            <a:normAutofit/>
          </a:bodyPr>
          <a:lstStyle/>
          <a:p>
            <a:r>
              <a:rPr lang="en-US" sz="4000" dirty="0"/>
              <a:t>Simple Open Loop Control System</a:t>
            </a:r>
          </a:p>
        </p:txBody>
      </p:sp>
      <p:sp>
        <p:nvSpPr>
          <p:cNvPr id="6" name="Text Placeholder 5">
            <a:extLst>
              <a:ext uri="{FF2B5EF4-FFF2-40B4-BE49-F238E27FC236}">
                <a16:creationId xmlns:a16="http://schemas.microsoft.com/office/drawing/2014/main" id="{6295203F-60F9-52C2-FCE9-126DC3FF14DC}"/>
              </a:ext>
            </a:extLst>
          </p:cNvPr>
          <p:cNvSpPr>
            <a:spLocks noGrp="1"/>
          </p:cNvSpPr>
          <p:nvPr>
            <p:ph type="body" sz="half" idx="2"/>
          </p:nvPr>
        </p:nvSpPr>
        <p:spPr>
          <a:xfrm>
            <a:off x="838200" y="2434201"/>
            <a:ext cx="3822189" cy="3742762"/>
          </a:xfrm>
        </p:spPr>
        <p:txBody>
          <a:bodyPr vert="horz" lIns="91440" tIns="45720" rIns="91440" bIns="45720" rtlCol="0">
            <a:normAutofit/>
          </a:bodyPr>
          <a:lstStyle/>
          <a:p>
            <a:pPr marL="324000" indent="-324000">
              <a:buFont typeface="Arial" panose="020B0604020202020204" pitchFamily="34" charset="0"/>
              <a:buChar char="•"/>
            </a:pPr>
            <a:r>
              <a:rPr lang="en-US" sz="2000" dirty="0"/>
              <a:t>Traffic Lights remain green until pressed (idle state).</a:t>
            </a:r>
          </a:p>
          <a:p>
            <a:pPr marL="324000" indent="-324000">
              <a:buFont typeface="Arial" panose="020B0604020202020204" pitchFamily="34" charset="0"/>
              <a:buChar char="•"/>
            </a:pPr>
            <a:r>
              <a:rPr lang="en-US" sz="2000" dirty="0"/>
              <a:t>Button pressed triggers state change.</a:t>
            </a:r>
          </a:p>
          <a:p>
            <a:pPr marL="324000" indent="-324000">
              <a:buFont typeface="Arial" panose="020B0604020202020204" pitchFamily="34" charset="0"/>
              <a:buChar char="•"/>
            </a:pPr>
            <a:r>
              <a:rPr lang="en-US" sz="2000" dirty="0"/>
              <a:t>Lights rotate through a pattern based on time.</a:t>
            </a:r>
          </a:p>
          <a:p>
            <a:pPr marL="324000" indent="-324000">
              <a:buFont typeface="Arial" panose="020B0604020202020204" pitchFamily="34" charset="0"/>
              <a:buChar char="•"/>
            </a:pPr>
            <a:r>
              <a:rPr lang="en-US" sz="2000" dirty="0"/>
              <a:t>System returns to idle state</a:t>
            </a:r>
          </a:p>
        </p:txBody>
      </p:sp>
    </p:spTree>
    <p:extLst>
      <p:ext uri="{BB962C8B-B14F-4D97-AF65-F5344CB8AC3E}">
        <p14:creationId xmlns:p14="http://schemas.microsoft.com/office/powerpoint/2010/main" val="137375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A179642-EA8A-3ADF-9E0E-56E7F6E9C340}"/>
              </a:ext>
            </a:extLst>
          </p:cNvPr>
          <p:cNvSpPr>
            <a:spLocks noGrp="1"/>
          </p:cNvSpPr>
          <p:nvPr>
            <p:ph type="title"/>
          </p:nvPr>
        </p:nvSpPr>
        <p:spPr/>
        <p:txBody>
          <a:bodyPr/>
          <a:lstStyle/>
          <a:p>
            <a:r>
              <a:rPr lang="en-AU" dirty="0"/>
              <a:t>Today</a:t>
            </a:r>
          </a:p>
        </p:txBody>
      </p:sp>
      <p:sp>
        <p:nvSpPr>
          <p:cNvPr id="6" name="Content Placeholder 5">
            <a:extLst>
              <a:ext uri="{FF2B5EF4-FFF2-40B4-BE49-F238E27FC236}">
                <a16:creationId xmlns:a16="http://schemas.microsoft.com/office/drawing/2014/main" id="{1E0B453A-CD21-CEA9-19F5-A9097CDD28B8}"/>
              </a:ext>
            </a:extLst>
          </p:cNvPr>
          <p:cNvSpPr>
            <a:spLocks noGrp="1"/>
          </p:cNvSpPr>
          <p:nvPr>
            <p:ph idx="1"/>
          </p:nvPr>
        </p:nvSpPr>
        <p:spPr/>
        <p:txBody>
          <a:bodyPr/>
          <a:lstStyle/>
          <a:p>
            <a:r>
              <a:rPr lang="en-US" dirty="0"/>
              <a:t>Multiple Inheritance</a:t>
            </a:r>
          </a:p>
          <a:p>
            <a:r>
              <a:rPr lang="en-US" dirty="0"/>
              <a:t>Association</a:t>
            </a:r>
          </a:p>
          <a:p>
            <a:r>
              <a:rPr lang="en-US" dirty="0"/>
              <a:t>Setup controller states</a:t>
            </a:r>
          </a:p>
        </p:txBody>
      </p:sp>
    </p:spTree>
    <p:extLst>
      <p:ext uri="{BB962C8B-B14F-4D97-AF65-F5344CB8AC3E}">
        <p14:creationId xmlns:p14="http://schemas.microsoft.com/office/powerpoint/2010/main" val="36350140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432A2-2D2E-3F70-F830-5A67ED205318}"/>
              </a:ext>
            </a:extLst>
          </p:cNvPr>
          <p:cNvSpPr>
            <a:spLocks noGrp="1"/>
          </p:cNvSpPr>
          <p:nvPr>
            <p:ph type="title"/>
          </p:nvPr>
        </p:nvSpPr>
        <p:spPr/>
        <p:txBody>
          <a:bodyPr/>
          <a:lstStyle/>
          <a:p>
            <a:r>
              <a:rPr lang="en-US" dirty="0"/>
              <a:t>Multiple Inheritance</a:t>
            </a:r>
          </a:p>
        </p:txBody>
      </p:sp>
      <p:sp>
        <p:nvSpPr>
          <p:cNvPr id="4" name="Content Placeholder 3">
            <a:extLst>
              <a:ext uri="{FF2B5EF4-FFF2-40B4-BE49-F238E27FC236}">
                <a16:creationId xmlns:a16="http://schemas.microsoft.com/office/drawing/2014/main" id="{E775B479-5750-95E9-CC66-C2F6F8180171}"/>
              </a:ext>
            </a:extLst>
          </p:cNvPr>
          <p:cNvSpPr>
            <a:spLocks noGrp="1"/>
          </p:cNvSpPr>
          <p:nvPr>
            <p:ph idx="1"/>
          </p:nvPr>
        </p:nvSpPr>
        <p:spPr/>
        <p:txBody>
          <a:bodyPr/>
          <a:lstStyle/>
          <a:p>
            <a:pPr marL="0" indent="0">
              <a:buNone/>
            </a:pPr>
            <a:r>
              <a:rPr lang="en-US" dirty="0"/>
              <a:t>Multiple Inheritance is used to inherit the properties of multiple classes. However, Python does not allow multiple inheritance from classes that have incompatible memory layouts at the C level, which is common with hardware classes in </a:t>
            </a:r>
            <a:r>
              <a:rPr lang="en-US" dirty="0" err="1"/>
              <a:t>MicroPython</a:t>
            </a:r>
            <a:r>
              <a:rPr lang="en-US" dirty="0"/>
              <a:t>.</a:t>
            </a:r>
          </a:p>
          <a:p>
            <a:pPr marL="0" indent="0">
              <a:buNone/>
            </a:pPr>
            <a:endParaRPr lang="en-US" b="1" dirty="0"/>
          </a:p>
          <a:p>
            <a:pPr marL="0" indent="0">
              <a:buNone/>
            </a:pPr>
            <a:r>
              <a:rPr lang="en-US" dirty="0"/>
              <a:t>https://github.com/TempeHS/MicroPython_OOP_Pi_Pico_Mini_Project_Source/blob/main/tutorials/Lecture5.md#multiple-inheritance</a:t>
            </a:r>
            <a:endParaRPr lang="en-AU" dirty="0"/>
          </a:p>
        </p:txBody>
      </p:sp>
    </p:spTree>
    <p:extLst>
      <p:ext uri="{BB962C8B-B14F-4D97-AF65-F5344CB8AC3E}">
        <p14:creationId xmlns:p14="http://schemas.microsoft.com/office/powerpoint/2010/main" val="2546578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6EBD5BC-A418-B3D5-F3BE-15BADC7685D9}"/>
              </a:ext>
            </a:extLst>
          </p:cNvPr>
          <p:cNvSpPr>
            <a:spLocks noGrp="1"/>
          </p:cNvSpPr>
          <p:nvPr>
            <p:ph type="title"/>
          </p:nvPr>
        </p:nvSpPr>
        <p:spPr/>
        <p:txBody>
          <a:bodyPr/>
          <a:lstStyle/>
          <a:p>
            <a:r>
              <a:rPr lang="en-AU" dirty="0"/>
              <a:t>Setter &amp; Getters</a:t>
            </a:r>
          </a:p>
        </p:txBody>
      </p:sp>
      <p:sp>
        <p:nvSpPr>
          <p:cNvPr id="3" name="Content Placeholder 2">
            <a:extLst>
              <a:ext uri="{FF2B5EF4-FFF2-40B4-BE49-F238E27FC236}">
                <a16:creationId xmlns:a16="http://schemas.microsoft.com/office/drawing/2014/main" id="{D558FCB4-463D-4004-1C16-76D08CA2C42E}"/>
              </a:ext>
            </a:extLst>
          </p:cNvPr>
          <p:cNvSpPr>
            <a:spLocks noGrp="1"/>
          </p:cNvSpPr>
          <p:nvPr>
            <p:ph idx="1"/>
          </p:nvPr>
        </p:nvSpPr>
        <p:spPr/>
        <p:txBody>
          <a:bodyPr>
            <a:normAutofit fontScale="85000" lnSpcReduction="20000"/>
          </a:bodyPr>
          <a:lstStyle/>
          <a:p>
            <a:pPr marL="0" indent="0">
              <a:buNone/>
            </a:pPr>
            <a:r>
              <a:rPr lang="en-US" dirty="0"/>
              <a:t>Setters and getters are special methods used in object-oriented programming to access (get) or modify (set) the values of private or protected attributes of a class. They help encapsulate the internal state of an object, providing controlled access.</a:t>
            </a:r>
          </a:p>
          <a:p>
            <a:pPr marL="0" indent="0">
              <a:buNone/>
            </a:pPr>
            <a:endParaRPr lang="en-US" dirty="0"/>
          </a:p>
          <a:p>
            <a:pPr marL="0" indent="0">
              <a:buNone/>
            </a:pPr>
            <a:r>
              <a:rPr lang="en-US" dirty="0"/>
              <a:t>A getter is a method that retrieves (gets) the value of a private attribute. It allows you to read the value without providing direct access to the underlying variable.</a:t>
            </a:r>
          </a:p>
          <a:p>
            <a:pPr marL="0" indent="0">
              <a:buNone/>
            </a:pPr>
            <a:endParaRPr lang="en-US" dirty="0"/>
          </a:p>
          <a:p>
            <a:pPr marL="0" indent="0">
              <a:buNone/>
            </a:pPr>
            <a:r>
              <a:rPr lang="en-US" dirty="0"/>
              <a:t>A setter is a method that sets (updates) the value of a private attribute. It allows you to validate or restrict changes before updating the attribute.</a:t>
            </a:r>
          </a:p>
          <a:p>
            <a:pPr marL="0" indent="0">
              <a:buNone/>
            </a:pPr>
            <a:endParaRPr lang="en-AU" dirty="0"/>
          </a:p>
          <a:p>
            <a:pPr marL="0" indent="0">
              <a:buNone/>
            </a:pPr>
            <a:r>
              <a:rPr lang="en-AU" b="1" dirty="0"/>
              <a:t>Run: v09.py</a:t>
            </a:r>
          </a:p>
        </p:txBody>
      </p:sp>
    </p:spTree>
    <p:extLst>
      <p:ext uri="{BB962C8B-B14F-4D97-AF65-F5344CB8AC3E}">
        <p14:creationId xmlns:p14="http://schemas.microsoft.com/office/powerpoint/2010/main" val="2628338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486937B-AE08-CEA9-288B-A7E12B6EEC9E}"/>
              </a:ext>
            </a:extLst>
          </p:cNvPr>
          <p:cNvSpPr>
            <a:spLocks noGrp="1"/>
          </p:cNvSpPr>
          <p:nvPr>
            <p:ph type="title"/>
          </p:nvPr>
        </p:nvSpPr>
        <p:spPr/>
        <p:txBody>
          <a:bodyPr/>
          <a:lstStyle/>
          <a:p>
            <a:r>
              <a:rPr lang="en-AU" dirty="0"/>
              <a:t>Association</a:t>
            </a:r>
          </a:p>
        </p:txBody>
      </p:sp>
      <p:sp>
        <p:nvSpPr>
          <p:cNvPr id="3" name="Text Placeholder 2">
            <a:extLst>
              <a:ext uri="{FF2B5EF4-FFF2-40B4-BE49-F238E27FC236}">
                <a16:creationId xmlns:a16="http://schemas.microsoft.com/office/drawing/2014/main" id="{B00A36C3-101F-B0AB-F123-C6EFEF11ABE2}"/>
              </a:ext>
            </a:extLst>
          </p:cNvPr>
          <p:cNvSpPr>
            <a:spLocks noGrp="1"/>
          </p:cNvSpPr>
          <p:nvPr>
            <p:ph type="body" sz="half" idx="2"/>
          </p:nvPr>
        </p:nvSpPr>
        <p:spPr/>
        <p:txBody>
          <a:bodyPr/>
          <a:lstStyle/>
          <a:p>
            <a:r>
              <a:rPr lang="en-US" dirty="0"/>
              <a:t>Association in Object-Oriented Programming (OOP) describes the relationship between two separate classes that are connected, but neither "owns" the other. It simply means that objects of one class use or interact with objects of another class.</a:t>
            </a:r>
          </a:p>
          <a:p>
            <a:endParaRPr lang="en-US" b="1" dirty="0"/>
          </a:p>
          <a:p>
            <a:r>
              <a:rPr lang="en-US" b="1" dirty="0"/>
              <a:t>Run: v15.py</a:t>
            </a:r>
            <a:endParaRPr lang="en-AU" b="1" dirty="0"/>
          </a:p>
        </p:txBody>
      </p:sp>
      <p:pic>
        <p:nvPicPr>
          <p:cNvPr id="8" name="Content Placeholder 7">
            <a:extLst>
              <a:ext uri="{FF2B5EF4-FFF2-40B4-BE49-F238E27FC236}">
                <a16:creationId xmlns:a16="http://schemas.microsoft.com/office/drawing/2014/main" id="{2EDE6368-5BA7-49E4-1EEC-877844497550}"/>
              </a:ext>
            </a:extLst>
          </p:cNvPr>
          <p:cNvPicPr>
            <a:picLocks noGrp="1" noChangeAspect="1"/>
          </p:cNvPicPr>
          <p:nvPr>
            <p:ph idx="1"/>
          </p:nvPr>
        </p:nvPicPr>
        <p:blipFill>
          <a:blip r:embed="rId2"/>
          <a:stretch>
            <a:fillRect/>
          </a:stretch>
        </p:blipFill>
        <p:spPr>
          <a:xfrm>
            <a:off x="5602151" y="1287352"/>
            <a:ext cx="5334274" cy="4273770"/>
          </a:xfrm>
        </p:spPr>
      </p:pic>
    </p:spTree>
    <p:extLst>
      <p:ext uri="{BB962C8B-B14F-4D97-AF65-F5344CB8AC3E}">
        <p14:creationId xmlns:p14="http://schemas.microsoft.com/office/powerpoint/2010/main" val="3539071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6C6F239-F5E8-6417-880B-0B56CE59D207}"/>
              </a:ext>
            </a:extLst>
          </p:cNvPr>
          <p:cNvSpPr>
            <a:spLocks noGrp="1"/>
          </p:cNvSpPr>
          <p:nvPr>
            <p:ph type="title"/>
          </p:nvPr>
        </p:nvSpPr>
        <p:spPr/>
        <p:txBody>
          <a:bodyPr/>
          <a:lstStyle/>
          <a:p>
            <a:r>
              <a:rPr lang="en-US" dirty="0"/>
              <a:t>Setup Controller States</a:t>
            </a:r>
            <a:endParaRPr lang="en-AU" dirty="0"/>
          </a:p>
        </p:txBody>
      </p:sp>
      <p:sp>
        <p:nvSpPr>
          <p:cNvPr id="8" name="Content Placeholder 7">
            <a:extLst>
              <a:ext uri="{FF2B5EF4-FFF2-40B4-BE49-F238E27FC236}">
                <a16:creationId xmlns:a16="http://schemas.microsoft.com/office/drawing/2014/main" id="{A8D1847C-4AD3-1D2C-43B8-828394D9FF0E}"/>
              </a:ext>
            </a:extLst>
          </p:cNvPr>
          <p:cNvSpPr>
            <a:spLocks noGrp="1"/>
          </p:cNvSpPr>
          <p:nvPr>
            <p:ph idx="1"/>
          </p:nvPr>
        </p:nvSpPr>
        <p:spPr/>
        <p:txBody>
          <a:bodyPr>
            <a:normAutofit lnSpcReduction="10000"/>
          </a:bodyPr>
          <a:lstStyle/>
          <a:p>
            <a:pPr marL="0" indent="0">
              <a:buNone/>
            </a:pPr>
            <a:r>
              <a:rPr lang="en-US" dirty="0"/>
              <a:t>In the context of a microcontroller, state refers to the current values or conditions of the system’s internal variables, inputs, outputs, and memory at a specific moment in time. State is crucial for determining how the microcontroller should behave next.</a:t>
            </a:r>
          </a:p>
          <a:p>
            <a:pPr marL="0" indent="0">
              <a:buNone/>
            </a:pPr>
            <a:endParaRPr lang="en-US" dirty="0"/>
          </a:p>
          <a:p>
            <a:pPr marL="0" indent="0">
              <a:buNone/>
            </a:pPr>
            <a:r>
              <a:rPr lang="en-US" dirty="0"/>
              <a:t>For example, in a simple traffic light controller, one of the states could be “</a:t>
            </a:r>
            <a:r>
              <a:rPr lang="en-US" dirty="0" err="1"/>
              <a:t>Traffic_Go</a:t>
            </a:r>
            <a:r>
              <a:rPr lang="en-US" dirty="0"/>
              <a:t>” in which the green lights are on() while both the red and amber lights are off().</a:t>
            </a:r>
          </a:p>
          <a:p>
            <a:pPr marL="0" indent="0">
              <a:buNone/>
            </a:pPr>
            <a:endParaRPr lang="en-US" b="1" dirty="0"/>
          </a:p>
          <a:p>
            <a:pPr marL="0" indent="0">
              <a:buNone/>
            </a:pPr>
            <a:r>
              <a:rPr lang="en-AU" b="1" dirty="0"/>
              <a:t>Run v15.py</a:t>
            </a:r>
          </a:p>
        </p:txBody>
      </p:sp>
    </p:spTree>
    <p:extLst>
      <p:ext uri="{BB962C8B-B14F-4D97-AF65-F5344CB8AC3E}">
        <p14:creationId xmlns:p14="http://schemas.microsoft.com/office/powerpoint/2010/main" val="1175822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353</TotalTime>
  <Words>387</Words>
  <Application>Microsoft Office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Pi Pico OOP Mini Project</vt:lpstr>
      <vt:lpstr>Simple Open Loop Control System</vt:lpstr>
      <vt:lpstr>Today</vt:lpstr>
      <vt:lpstr>Multiple Inheritance</vt:lpstr>
      <vt:lpstr>Setter &amp; Getters</vt:lpstr>
      <vt:lpstr>Association</vt:lpstr>
      <vt:lpstr>Setup Controller States</vt:lpstr>
    </vt:vector>
  </TitlesOfParts>
  <Company>NSW Department of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Ben Jones (Ben Jones)</dc:creator>
  <cp:lastModifiedBy>Ben Jones (Ben Jones)</cp:lastModifiedBy>
  <cp:revision>1</cp:revision>
  <dcterms:created xsi:type="dcterms:W3CDTF">2025-06-09T22:31:47Z</dcterms:created>
  <dcterms:modified xsi:type="dcterms:W3CDTF">2025-06-10T12:20:43Z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b603dfd7-d93a-4381-a340-2995d8282205_Enabled">
    <vt:lpwstr>true</vt:lpwstr>
  </property>
  <property fmtid="{D5CDD505-2E9C-101B-9397-08002B2CF9AE}" pid="3" name="MSIP_Label_b603dfd7-d93a-4381-a340-2995d8282205_SetDate">
    <vt:lpwstr>2025-06-09T23:07:51Z</vt:lpwstr>
  </property>
  <property fmtid="{D5CDD505-2E9C-101B-9397-08002B2CF9AE}" pid="4" name="MSIP_Label_b603dfd7-d93a-4381-a340-2995d8282205_Method">
    <vt:lpwstr>Standard</vt:lpwstr>
  </property>
  <property fmtid="{D5CDD505-2E9C-101B-9397-08002B2CF9AE}" pid="5" name="MSIP_Label_b603dfd7-d93a-4381-a340-2995d8282205_Name">
    <vt:lpwstr>OFFICIAL</vt:lpwstr>
  </property>
  <property fmtid="{D5CDD505-2E9C-101B-9397-08002B2CF9AE}" pid="6" name="MSIP_Label_b603dfd7-d93a-4381-a340-2995d8282205_SiteId">
    <vt:lpwstr>05a0e69a-418a-47c1-9c25-9387261bf991</vt:lpwstr>
  </property>
  <property fmtid="{D5CDD505-2E9C-101B-9397-08002B2CF9AE}" pid="7" name="MSIP_Label_b603dfd7-d93a-4381-a340-2995d8282205_ActionId">
    <vt:lpwstr>602a9d87-e3b7-4b31-bc10-8b78be0c8437</vt:lpwstr>
  </property>
  <property fmtid="{D5CDD505-2E9C-101B-9397-08002B2CF9AE}" pid="8" name="MSIP_Label_b603dfd7-d93a-4381-a340-2995d8282205_ContentBits">
    <vt:lpwstr>0</vt:lpwstr>
  </property>
  <property fmtid="{D5CDD505-2E9C-101B-9397-08002B2CF9AE}" pid="9" name="MSIP_Label_b603dfd7-d93a-4381-a340-2995d8282205_Tag">
    <vt:lpwstr>10, 3, 0, 1</vt:lpwstr>
  </property>
</Properties>
</file>