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76" d="100"/>
          <a:sy n="76" d="100"/>
        </p:scale>
        <p:origin x="124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E7D3-BB7E-8452-C5F3-C8F67DBE2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73F97-3FF8-B5C6-AF60-A4544846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0B16E-BBF3-07F6-2F59-A648A543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E33E-82E5-484E-8DE6-E98D6EFE1B4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49C6-BE04-4494-F46A-83DE2C0B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1017C-DF13-F1B2-D03B-6CCA6113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8783-4D58-4A4F-8028-AEE3A05A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1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5194-B67F-512C-196E-74E9BA18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2181A-8EF5-152E-2EEB-1B7FD7E4A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88EDC-7F1E-EDA6-CDA9-A52F1B63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E33E-82E5-484E-8DE6-E98D6EFE1B4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DF529-DA87-B51C-C4B4-566D3F62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2776F-F6FD-D8D0-D864-73B60D9E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8783-4D58-4A4F-8028-AEE3A05A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2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C3E79-9BED-9C70-438D-50E832B12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E82C4-9957-DDFC-B527-507515001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EE660-1C00-A999-9189-ADE52E78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E33E-82E5-484E-8DE6-E98D6EFE1B4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75D05-5A29-56F5-0EA6-375F0A3A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73F1A-41D3-8AD8-1C99-C526CE20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8783-4D58-4A4F-8028-AEE3A05A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0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2234-230A-7DC1-D8C8-A587B0E6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1922-4045-D1BF-9FC8-72CFDB2E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3A931-FABC-23FE-728E-3091AB5D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E33E-82E5-484E-8DE6-E98D6EFE1B4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E3614-451C-005F-5CAF-811A18DB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F0882-AAA5-B04E-16B4-7E17E8C0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8783-4D58-4A4F-8028-AEE3A05A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7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169B-A043-EC76-6C71-C26BCC75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7B873-6F9D-3C4A-0291-CD6BC9D82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AE3F5-95EF-A8BC-67EF-0EA16DC3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E33E-82E5-484E-8DE6-E98D6EFE1B4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B688-7D39-4DE0-7F93-8448FE41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9105F-58A9-1924-A222-D380C4366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8783-4D58-4A4F-8028-AEE3A05A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3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4D27-9A09-3D18-031E-83E24C05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D231-69E7-57DA-AD60-561160C80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ACD69-4B52-9DAE-8494-03BF5D724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7926B-6C6B-651F-C0D0-8D755A35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E33E-82E5-484E-8DE6-E98D6EFE1B4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EDAA9-D425-32E1-8D6B-EAB799EA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807DA-B8BB-01E9-5E82-2BF9490C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8783-4D58-4A4F-8028-AEE3A05A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D687-52D4-2510-A0D8-B7FB0921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B169A-560B-7117-C409-C7458B359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4E609-5306-872F-02D1-ACF972AF7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FC134-E207-6CE1-8DB3-490979F47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5FA67-730A-C3C4-CC1A-083F3E813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4D47E-E8E6-B679-51C6-45B75E11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E33E-82E5-484E-8DE6-E98D6EFE1B4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301801-608E-EEBA-6770-1B77F22F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C37B8-6176-491B-5B2F-B17CE538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8783-4D58-4A4F-8028-AEE3A05A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1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5BF06-6AF7-FD89-7C70-D68986A3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A032C-7C6A-68BE-3F7C-B5D75959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E33E-82E5-484E-8DE6-E98D6EFE1B4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1E1E7-BAB6-549D-85F6-9E3E0DFE9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31AEF-1236-DE87-9D29-BC1FB24A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8783-4D58-4A4F-8028-AEE3A05A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23A90-ED2F-3B2F-F0E1-B3D26688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E33E-82E5-484E-8DE6-E98D6EFE1B4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DA322-431A-11D1-8D6D-CA4E50B9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8B365-FE01-1E2B-3079-F71D7AAD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8783-4D58-4A4F-8028-AEE3A05A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1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C7A1-A6C4-5688-F34A-1567ACEA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05AC-93AA-447D-A8C3-F5F507B49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F2E8C-3247-4A7B-7554-0B9A28A34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8E7BA-72AD-E131-9444-828269AA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E33E-82E5-484E-8DE6-E98D6EFE1B4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14F31-82F5-8918-A99A-ADF34C59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C13A6-37F2-AE4A-0F46-948D01E4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8783-4D58-4A4F-8028-AEE3A05A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D452-E2DD-C03B-E421-E7EAC671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25827-692E-0FA1-93D2-F69A2DB68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7A26B-6E1A-B25D-F41E-38D784282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C05D4-E672-0AFA-DBE6-6E4E4CC8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2E33E-82E5-484E-8DE6-E98D6EFE1B4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DE5D8-E777-9866-C784-66CD8311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2E22E-6BF3-F86C-A954-8A62170D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8783-4D58-4A4F-8028-AEE3A05A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0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2AA07-33A6-E896-8269-7C84A22F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0C2A3-74C1-5EC0-6467-225329617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1F461-A369-E007-5A38-37D9BB8D4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2E33E-82E5-484E-8DE6-E98D6EFE1B4B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6692-9993-9BE6-D398-7D9D56E39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8B4C-7C0A-EA59-5B58-F1C7597AD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258783-4D58-4A4F-8028-AEE3A05A3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4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182D-99BB-211C-AB02-DFA0496A3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Secure Software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D73F7F-6D35-CC20-E0FA-24FF74964A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7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3315-1737-AF10-3135-681188D9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Consolas" panose="020B0609020204030204" pitchFamily="49" charset="0"/>
              </a:rPr>
              <a:t>whoami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69B2E-8497-593B-D729-B44D2B0A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Linux sysadmin</a:t>
            </a:r>
          </a:p>
          <a:p>
            <a:r>
              <a:rPr lang="en-AU" dirty="0"/>
              <a:t>Cyber Incident Responder</a:t>
            </a:r>
          </a:p>
          <a:p>
            <a:r>
              <a:rPr lang="en-AU" dirty="0"/>
              <a:t>Digital Forensics Analyst</a:t>
            </a:r>
          </a:p>
          <a:p>
            <a:r>
              <a:rPr lang="en-AU" dirty="0"/>
              <a:t>UNSW student of Richard Buckland</a:t>
            </a:r>
          </a:p>
          <a:p>
            <a:r>
              <a:rPr lang="en-AU" dirty="0"/>
              <a:t>DoE employee for 13+ years </a:t>
            </a:r>
          </a:p>
        </p:txBody>
      </p:sp>
    </p:spTree>
    <p:extLst>
      <p:ext uri="{BB962C8B-B14F-4D97-AF65-F5344CB8AC3E}">
        <p14:creationId xmlns:p14="http://schemas.microsoft.com/office/powerpoint/2010/main" val="276307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9E61-333E-A6D9-F433-E8BAF826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Incident 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35F0D-CC14-E261-D323-1C5E3E4A0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186" y="1873934"/>
            <a:ext cx="8331628" cy="4254719"/>
          </a:xfrm>
        </p:spPr>
      </p:pic>
    </p:spTree>
    <p:extLst>
      <p:ext uri="{BB962C8B-B14F-4D97-AF65-F5344CB8AC3E}">
        <p14:creationId xmlns:p14="http://schemas.microsoft.com/office/powerpoint/2010/main" val="1000985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905E-070F-E562-3E43-018FAD5A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by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9F8F8-FDD0-68A3-15C6-86236276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”Security should be baked into the system, not bolted on after the fact”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6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5AFD-80C9-AB1F-4433-335D2EC0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9136-B703-9421-3AD4-F3045D0FC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Least Privilege </a:t>
            </a:r>
          </a:p>
          <a:p>
            <a:r>
              <a:rPr lang="en-US" dirty="0"/>
              <a:t>Defense in Depth</a:t>
            </a:r>
          </a:p>
        </p:txBody>
      </p:sp>
    </p:spTree>
    <p:extLst>
      <p:ext uri="{BB962C8B-B14F-4D97-AF65-F5344CB8AC3E}">
        <p14:creationId xmlns:p14="http://schemas.microsoft.com/office/powerpoint/2010/main" val="397641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CB74A-2768-4581-B502-72E3498E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Patterns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3C78-0384-243C-5123-58935FE6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 Trust</a:t>
            </a:r>
          </a:p>
          <a:p>
            <a:r>
              <a:rPr lang="en-US" dirty="0"/>
              <a:t>Microservices / APIs</a:t>
            </a:r>
          </a:p>
          <a:p>
            <a:r>
              <a:rPr lang="en-US" dirty="0"/>
              <a:t>Threat modelling</a:t>
            </a:r>
          </a:p>
        </p:txBody>
      </p:sp>
    </p:spTree>
    <p:extLst>
      <p:ext uri="{BB962C8B-B14F-4D97-AF65-F5344CB8AC3E}">
        <p14:creationId xmlns:p14="http://schemas.microsoft.com/office/powerpoint/2010/main" val="77197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F2FF-228E-7EBC-B583-36B324E5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Threats and Mitigations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F4366-0900-7598-5FA8-8A399B0D1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OWASP top 10</a:t>
            </a:r>
          </a:p>
          <a:p>
            <a:r>
              <a:rPr lang="en-US" dirty="0"/>
              <a:t>Injection Attacks</a:t>
            </a:r>
          </a:p>
          <a:p>
            <a:r>
              <a:rPr lang="en-US" dirty="0"/>
              <a:t>Cross-site Scripting (XSS)</a:t>
            </a:r>
          </a:p>
          <a:p>
            <a:r>
              <a:rPr lang="en-US" dirty="0"/>
              <a:t>Broken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7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E3AD-D3C9-0950-73E5-6615D76C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Cycle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AEE3E5-A7F5-370D-8C05-E157856A61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766" y="1493936"/>
            <a:ext cx="8514468" cy="48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14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84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Office Theme</vt:lpstr>
      <vt:lpstr>Secure Software Architecture</vt:lpstr>
      <vt:lpstr>whoami</vt:lpstr>
      <vt:lpstr>Incident Response</vt:lpstr>
      <vt:lpstr>Security by Design</vt:lpstr>
      <vt:lpstr>Core Principles </vt:lpstr>
      <vt:lpstr>Architecture Patterns </vt:lpstr>
      <vt:lpstr>Common Threats and Mitigations </vt:lpstr>
      <vt:lpstr>Development Cycle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Jackson</dc:creator>
  <cp:lastModifiedBy>Andrew Jackson (ITD)</cp:lastModifiedBy>
  <cp:revision>2</cp:revision>
  <dcterms:created xsi:type="dcterms:W3CDTF">2024-12-08T04:20:15Z</dcterms:created>
  <dcterms:modified xsi:type="dcterms:W3CDTF">2024-12-10T04:53:04Z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603dfd7-d93a-4381-a340-2995d8282205_Enabled">
    <vt:lpwstr>true</vt:lpwstr>
  </property>
  <property fmtid="{D5CDD505-2E9C-101B-9397-08002B2CF9AE}" pid="3" name="MSIP_Label_b603dfd7-d93a-4381-a340-2995d8282205_SetDate">
    <vt:lpwstr>2024-12-10T03:10:19Z</vt:lpwstr>
  </property>
  <property fmtid="{D5CDD505-2E9C-101B-9397-08002B2CF9AE}" pid="4" name="MSIP_Label_b603dfd7-d93a-4381-a340-2995d8282205_Method">
    <vt:lpwstr>Standard</vt:lpwstr>
  </property>
  <property fmtid="{D5CDD505-2E9C-101B-9397-08002B2CF9AE}" pid="5" name="MSIP_Label_b603dfd7-d93a-4381-a340-2995d8282205_Name">
    <vt:lpwstr>OFFICIAL</vt:lpwstr>
  </property>
  <property fmtid="{D5CDD505-2E9C-101B-9397-08002B2CF9AE}" pid="6" name="MSIP_Label_b603dfd7-d93a-4381-a340-2995d8282205_SiteId">
    <vt:lpwstr>05a0e69a-418a-47c1-9c25-9387261bf991</vt:lpwstr>
  </property>
  <property fmtid="{D5CDD505-2E9C-101B-9397-08002B2CF9AE}" pid="7" name="MSIP_Label_b603dfd7-d93a-4381-a340-2995d8282205_ActionId">
    <vt:lpwstr>762a7f0e-db38-430a-bfb3-a64be80dc682</vt:lpwstr>
  </property>
  <property fmtid="{D5CDD505-2E9C-101B-9397-08002B2CF9AE}" pid="8" name="MSIP_Label_b603dfd7-d93a-4381-a340-2995d8282205_ContentBits">
    <vt:lpwstr>0</vt:lpwstr>
  </property>
</Properties>
</file>