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7" autoAdjust="0"/>
  </p:normalViewPr>
  <p:slideViewPr>
    <p:cSldViewPr>
      <p:cViewPr>
        <p:scale>
          <a:sx n="66" d="100"/>
          <a:sy n="66" d="100"/>
        </p:scale>
        <p:origin x="-1388" y="-1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лавие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17" name="Подзаглавие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bg-BG" smtClean="0"/>
              <a:t>Щракнете, за да редактирате стила на подзаглавията в образеца</a:t>
            </a:r>
            <a:endParaRPr kumimoji="0" lang="en-US"/>
          </a:p>
        </p:txBody>
      </p:sp>
      <p:sp>
        <p:nvSpPr>
          <p:cNvPr id="30" name="Контейнер за 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7.10.2015 г.</a:t>
            </a:fld>
            <a:endParaRPr lang="bg-BG"/>
          </a:p>
        </p:txBody>
      </p:sp>
      <p:sp>
        <p:nvSpPr>
          <p:cNvPr id="19" name="Контейнер за долния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Контейнер за номер на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7.10.2015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7.10.2015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7.10.2015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7.10.2015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7.10.2015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7.10.2015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7.10.2015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7.10.2015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7.10.2015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с един скосен и заоблен ъгъл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авоъгълен триъгъл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7.10.2015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bg-BG" smtClean="0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10" name="Свободна форма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Свободна форма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вободна форма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Свободна форма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Контейнер за заглавие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0" name="Текстов контейне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0" name="Контейнер за 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7.10.2015 г.</a:t>
            </a:fld>
            <a:endParaRPr lang="bg-BG"/>
          </a:p>
        </p:txBody>
      </p:sp>
      <p:sp>
        <p:nvSpPr>
          <p:cNvPr id="22" name="Контейнер за долния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Контейнер за номер на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grpSp>
        <p:nvGrpSpPr>
          <p:cNvPr id="2" name="Групиране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Свободна форма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Свободна форма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1560" y="1772816"/>
            <a:ext cx="7851648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i="1" dirty="0" smtClean="0"/>
              <a:t>Battle-Field-3</a:t>
            </a:r>
            <a:endParaRPr lang="en-US" sz="7200" b="1" i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2780928"/>
            <a:ext cx="7854696" cy="1916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>
              <a:spcBef>
                <a:spcPct val="20000"/>
              </a:spcBef>
            </a:pPr>
            <a:r>
              <a:rPr lang="en-US" sz="5400" b="1" i="1" dirty="0" smtClean="0"/>
              <a:t>HQC  </a:t>
            </a:r>
            <a:r>
              <a:rPr kumimoji="0" lang="en-US" sz="5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Team</a:t>
            </a:r>
            <a:endParaRPr kumimoji="0" lang="bg-BG" sz="5400" b="1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bg-BG" sz="5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3568" y="2276872"/>
            <a:ext cx="7854696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bg-BG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b="1" i="1" dirty="0" smtClean="0">
                <a:latin typeface="+mn-lt"/>
              </a:rPr>
              <a:t>Battle-Field-3</a:t>
            </a:r>
            <a:endParaRPr lang="en-US" sz="6000" b="1" i="1" dirty="0">
              <a:latin typeface="+mn-lt"/>
            </a:endParaRP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3635896" y="64886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pepsi_555</a:t>
            </a:r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8" name="Picture 10" descr="C:\Users\Петя\Desktop\1653279_10152819871929019_4408923774570508527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4688468"/>
            <a:ext cx="1728192" cy="1795041"/>
          </a:xfrm>
          <a:prstGeom prst="rect">
            <a:avLst/>
          </a:prstGeom>
          <a:noFill/>
        </p:spPr>
      </p:pic>
      <p:sp>
        <p:nvSpPr>
          <p:cNvPr id="17" name="Текстово поле 16"/>
          <p:cNvSpPr txBox="1"/>
          <p:nvPr/>
        </p:nvSpPr>
        <p:spPr>
          <a:xfrm>
            <a:off x="3707904" y="432842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Petya</a:t>
            </a:r>
            <a:r>
              <a:rPr lang="en-US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Kostova</a:t>
            </a:r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Текстово поле 18"/>
          <p:cNvSpPr txBox="1"/>
          <p:nvPr/>
        </p:nvSpPr>
        <p:spPr>
          <a:xfrm>
            <a:off x="2339752" y="16288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Boris </a:t>
            </a:r>
            <a:r>
              <a:rPr lang="en-US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Stoyanov</a:t>
            </a:r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2339752" y="3789041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borisstoyanovv</a:t>
            </a:r>
            <a:endParaRPr lang="en-US" b="1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4572000" y="162880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Peter </a:t>
            </a:r>
            <a:r>
              <a:rPr lang="en-US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Milchev</a:t>
            </a:r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4932040" y="387053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pepinho24</a:t>
            </a:r>
          </a:p>
          <a:p>
            <a:pPr algn="ctr"/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 descr="C:\Users\Петя\Desktop\bori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988840"/>
            <a:ext cx="1800200" cy="1800200"/>
          </a:xfrm>
          <a:prstGeom prst="rect">
            <a:avLst/>
          </a:prstGeom>
          <a:noFill/>
        </p:spPr>
      </p:pic>
      <p:pic>
        <p:nvPicPr>
          <p:cNvPr id="5" name="Picture 4" descr="C:\Users\Петя\Desktop\pet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1988840"/>
            <a:ext cx="1800200" cy="1800200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9" grpId="0"/>
      <p:bldP spid="20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1143000"/>
          </a:xfrm>
        </p:spPr>
        <p:txBody>
          <a:bodyPr/>
          <a:lstStyle/>
          <a:p>
            <a:pPr algn="ctr"/>
            <a:r>
              <a:rPr lang="en-US" b="1" i="1" dirty="0" smtClean="0">
                <a:latin typeface="+mn-lt"/>
              </a:rPr>
              <a:t>Game description</a:t>
            </a:r>
            <a:endParaRPr lang="bg-BG" b="1" i="1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889448"/>
            <a:ext cx="7632848" cy="47079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Refactoring </a:t>
            </a:r>
          </a:p>
          <a:p>
            <a:pPr>
              <a:lnSpc>
                <a:spcPct val="150000"/>
              </a:lnSpc>
            </a:pPr>
            <a:r>
              <a:rPr lang="en-US" sz="4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Unit Tests</a:t>
            </a:r>
          </a:p>
          <a:p>
            <a:pPr>
              <a:lnSpc>
                <a:spcPct val="150000"/>
              </a:lnSpc>
            </a:pPr>
            <a:r>
              <a:rPr lang="en-US" sz="4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Used Design Patterns</a:t>
            </a:r>
          </a:p>
          <a:p>
            <a:pPr>
              <a:lnSpc>
                <a:spcPct val="150000"/>
              </a:lnSpc>
            </a:pPr>
            <a:r>
              <a:rPr lang="en-US" sz="4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SOLID Principles</a:t>
            </a:r>
            <a:endParaRPr lang="bg-BG" sz="4000" b="1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i="1" dirty="0" smtClean="0">
                <a:latin typeface="+mn-lt"/>
                <a:cs typeface="Consolas" pitchFamily="49" charset="0"/>
              </a:rPr>
              <a:t>Code Demo</a:t>
            </a:r>
            <a:endParaRPr lang="bg-BG" sz="5400" b="1" i="1" dirty="0">
              <a:latin typeface="+mn-lt"/>
              <a:cs typeface="Consolas" pitchFamily="49" charset="0"/>
            </a:endParaRPr>
          </a:p>
        </p:txBody>
      </p:sp>
      <p:pic>
        <p:nvPicPr>
          <p:cNvPr id="4" name="Picture 4" descr="C:\Users\Marto\Desktop\Presentation\VisualStudio11Beta_01_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132856"/>
            <a:ext cx="5848952" cy="3888432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Връх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29</Words>
  <Application>Microsoft Office PowerPoint</Application>
  <PresentationFormat>Презентация на цял екран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5" baseType="lpstr">
      <vt:lpstr>Поток</vt:lpstr>
      <vt:lpstr>Слайд 1</vt:lpstr>
      <vt:lpstr>Battle-Field-3</vt:lpstr>
      <vt:lpstr>Game description</vt:lpstr>
      <vt:lpstr>Code 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Петя Костова</dc:creator>
  <cp:lastModifiedBy>Петя Костова</cp:lastModifiedBy>
  <cp:revision>109</cp:revision>
  <dcterms:created xsi:type="dcterms:W3CDTF">2015-07-30T17:33:26Z</dcterms:created>
  <dcterms:modified xsi:type="dcterms:W3CDTF">2015-10-07T18:38:12Z</dcterms:modified>
</cp:coreProperties>
</file>