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9475-A883-F35F-CFA5-3B96D25D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873B-4B85-62F8-3543-9CE3DA92F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AF10-A022-0257-966D-4E4CB99F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81D3-81C1-F662-6FA9-D3C4D23B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B3729-2B18-5F69-5A7B-548C9BF4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A098-A4F6-1A68-33C1-6AD85C48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00128-66FD-AE1F-F626-FBC34DA7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03BA-F6A2-E1ED-203C-142127FB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D8FF-F73B-45BC-AD60-E3FC392A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1489-6794-97DE-4847-B5A88AE7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7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2BF6A-443F-2272-3D8E-AF3E63E60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3B75C-2BC6-37E9-12FE-FDB722C35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0934-9734-F752-10BC-C8DECC54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FCD5-5B21-5F49-4AF2-8682EAE7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556C-FA07-D438-DE0D-28F6E0FC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62CA-A5E1-AC44-5C04-56FE160B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E154-A2E9-1103-7EF7-78913395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32ED-7596-377D-213D-F2A5FC3A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E398-CFA4-CEAF-F1AC-E1C82A9D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DC3E-2A38-B592-B919-C999F391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1C02-769A-9BE1-8C65-17EFF910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A271-B778-A6C8-6875-4221B89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3C81-3CD0-9985-2667-D06D4283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9F4F-E067-E8DF-9C8B-CE8977BA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7AA8-2B0F-87EB-9583-EF10B6E4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AA4A-5CEC-D4B9-B48F-9B29A315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2432-225A-E565-7787-E5A15F2DB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94A3A-5279-BEB3-9D9D-643663F3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C2EB3-A78E-8AB9-8DF7-E1C54F09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EB83F-37EB-399D-F592-1DC6DCDA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4A7B5-375F-AF92-1863-35645F2B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CAC9-8785-9E97-6AC3-41784F3A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E123-5E16-8F15-D076-B3C28B6A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43014-3374-0CAF-88BA-EF9A13E72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A216D-ACBA-258F-F150-83EE2027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AF1A1-0422-868C-264B-EBF76A0E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ECCA5-5138-5F14-921F-EF9932D0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68702-AD71-1FA6-162E-D410AB0B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B9F29-4CB5-113B-5014-9D0943A8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6515-21FB-3B7B-0FB8-DA877B48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7C9B6-4477-1749-946D-77F6AACA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DF10A-214A-A0BA-E195-3038F9C1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6AD50-6ACD-47B1-D352-8971E12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74112-9343-839C-7F3F-06DE03F5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B4C30-3922-368C-9A75-ED307A52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072AC-15DF-D7DD-AFD4-96368121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5DE3-BB90-1AE9-C235-D8EFEE0D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EF0D-B279-29CE-9B6A-CB4D3386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61B25-728E-A0ED-8017-9076E271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D680C-ECA0-F531-92E5-F4D921A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37D58-BA02-491E-8554-15966F83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DD82-7947-F1BE-66F3-154355CE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D7A3-AA94-2711-8294-BDB96FE5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3DF86-2122-ED89-76B3-3DCDA5937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BF680-9291-3AD3-9B69-AB1A6C65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A474B-450E-7795-8AF1-28D76B9C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25576-ED6F-0F3E-5817-A36E2665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E1FBC-092A-FAB0-CBE6-73C7FE1D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A4323-933D-EA55-DDB1-CD3D4AD0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0D4C-6E4C-F724-93D6-59B06016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3EF7-72B6-D770-220B-86686CBAC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E838-3CF3-4D37-AB3A-E3242EF465D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C374-B407-47FA-6276-715ADA606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8178-7379-C607-8444-4CBF76A6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CD12-0397-448E-90F8-B609F46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4389-EFDB-1F65-B57E-A56DCC7F9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b="1" dirty="0"/>
              <a:t>Manas Finanses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ECF2-D94F-477B-5FA6-95812E968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b="0" i="1" dirty="0">
                <a:effectLst/>
                <a:latin typeface="Marck Script"/>
              </a:rPr>
              <a:t>«</a:t>
            </a:r>
            <a:r>
              <a:rPr lang="en-US" b="0" i="1" dirty="0" err="1">
                <a:effectLst/>
                <a:latin typeface="Marck Script"/>
              </a:rPr>
              <a:t>Nauda</a:t>
            </a:r>
            <a:r>
              <a:rPr lang="en-US" b="0" i="1" dirty="0">
                <a:effectLst/>
                <a:latin typeface="Marck Script"/>
              </a:rPr>
              <a:t> - </a:t>
            </a:r>
            <a:r>
              <a:rPr lang="en-US" b="0" i="1" dirty="0" err="1">
                <a:effectLst/>
                <a:latin typeface="Marck Script"/>
              </a:rPr>
              <a:t>kā</a:t>
            </a:r>
            <a:r>
              <a:rPr lang="en-US" b="0" i="1" dirty="0">
                <a:effectLst/>
                <a:latin typeface="Marck Script"/>
              </a:rPr>
              <a:t> </a:t>
            </a:r>
            <a:r>
              <a:rPr lang="en-US" b="0" i="1" dirty="0" err="1">
                <a:effectLst/>
                <a:latin typeface="Marck Script"/>
              </a:rPr>
              <a:t>mēslojums</a:t>
            </a:r>
            <a:r>
              <a:rPr lang="en-US" b="0" i="1" dirty="0">
                <a:effectLst/>
                <a:latin typeface="Marck Script"/>
              </a:rPr>
              <a:t>, ja to </a:t>
            </a:r>
            <a:r>
              <a:rPr lang="en-US" b="0" i="1" dirty="0" err="1">
                <a:effectLst/>
                <a:latin typeface="Marck Script"/>
              </a:rPr>
              <a:t>neizkaisītu</a:t>
            </a:r>
            <a:r>
              <a:rPr lang="en-US" b="0" i="1" dirty="0">
                <a:effectLst/>
                <a:latin typeface="Marck Script"/>
              </a:rPr>
              <a:t>, tad no </a:t>
            </a:r>
            <a:r>
              <a:rPr lang="en-US" b="0" i="1" dirty="0" err="1">
                <a:effectLst/>
                <a:latin typeface="Marck Script"/>
              </a:rPr>
              <a:t>tās</a:t>
            </a:r>
            <a:r>
              <a:rPr lang="en-US" b="0" i="1" dirty="0">
                <a:effectLst/>
                <a:latin typeface="Marck Script"/>
              </a:rPr>
              <a:t> </a:t>
            </a:r>
            <a:r>
              <a:rPr lang="en-US" b="0" i="1" dirty="0" err="1">
                <a:effectLst/>
                <a:latin typeface="Marck Script"/>
              </a:rPr>
              <a:t>būtu</a:t>
            </a:r>
            <a:r>
              <a:rPr lang="en-US" b="0" i="1" dirty="0">
                <a:effectLst/>
                <a:latin typeface="Marck Script"/>
              </a:rPr>
              <a:t> </a:t>
            </a:r>
            <a:r>
              <a:rPr lang="en-US" b="0" i="1" dirty="0" err="1">
                <a:effectLst/>
                <a:latin typeface="Marck Script"/>
              </a:rPr>
              <a:t>maz</a:t>
            </a:r>
            <a:r>
              <a:rPr lang="en-US" b="0" i="1" dirty="0">
                <a:effectLst/>
                <a:latin typeface="Marck Script"/>
              </a:rPr>
              <a:t> </a:t>
            </a:r>
            <a:r>
              <a:rPr lang="en-US" b="0" i="1" dirty="0" err="1">
                <a:effectLst/>
                <a:latin typeface="Marck Script"/>
              </a:rPr>
              <a:t>labuma</a:t>
            </a:r>
            <a:r>
              <a:rPr lang="en-US" b="0" i="1" dirty="0">
                <a:effectLst/>
                <a:latin typeface="Marck Script"/>
              </a:rPr>
              <a:t>.</a:t>
            </a:r>
            <a:r>
              <a:rPr lang="lv-LV" b="0" i="1" dirty="0">
                <a:effectLst/>
                <a:latin typeface="Marck Script"/>
              </a:rPr>
              <a:t>» Bēkons J.</a:t>
            </a:r>
          </a:p>
        </p:txBody>
      </p:sp>
    </p:spTree>
    <p:extLst>
      <p:ext uri="{BB962C8B-B14F-4D97-AF65-F5344CB8AC3E}">
        <p14:creationId xmlns:p14="http://schemas.microsoft.com/office/powerpoint/2010/main" val="254324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581A-5E36-6F95-8D63-24342ED0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/>
              <a:t>Mēneša ienākumi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39F7-AFCD-3934-164C-6CBD9E6D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Alga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Ievadi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savu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ikmēneša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algu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bruto</a:t>
            </a:r>
            <a:r>
              <a:rPr lang="en-US" b="0" dirty="0">
                <a:effectLst/>
                <a:latin typeface="Consolas" panose="020B0609020204030204" pitchFamily="49" charset="0"/>
              </a:rPr>
              <a:t>(€):</a:t>
            </a:r>
            <a:r>
              <a:rPr lang="lv-LV" b="0" dirty="0">
                <a:effectLst/>
                <a:latin typeface="Consolas" panose="020B0609020204030204" pitchFamily="49" charset="0"/>
              </a:rPr>
              <a:t>  (+/-)</a:t>
            </a:r>
          </a:p>
          <a:p>
            <a:pPr marL="0" indent="0">
              <a:buNone/>
            </a:pPr>
            <a:endParaRPr lang="lv-LV" b="0" dirty="0">
              <a:effectLst/>
              <a:latin typeface="Consolas" panose="020B0609020204030204" pitchFamily="49" charset="0"/>
            </a:endParaRPr>
          </a:p>
          <a:p>
            <a:endParaRPr lang="lv-LV" dirty="0">
              <a:latin typeface="Consolas" panose="020B0609020204030204" pitchFamily="49" charset="0"/>
            </a:endParaRPr>
          </a:p>
          <a:p>
            <a:r>
              <a:rPr lang="lv-LV" b="0" dirty="0">
                <a:effectLst/>
                <a:latin typeface="Consolas" panose="020B0609020204030204" pitchFamily="49" charset="0"/>
              </a:rPr>
              <a:t>Nodokļi</a:t>
            </a:r>
          </a:p>
          <a:p>
            <a:pPr marL="0" indent="0">
              <a:buNone/>
            </a:pPr>
            <a:r>
              <a:rPr lang="lv-LV" b="0" dirty="0">
                <a:effectLst/>
                <a:latin typeface="Consolas" panose="020B0609020204030204" pitchFamily="49" charset="0"/>
              </a:rPr>
              <a:t>Ievadi atvelkamo nodokļu likmi(%):   (+/-)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0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DD08-18DB-4640-7D6A-286D5EFD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/>
              <a:t>Mēneša izdevumi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BCA3F-5ADE-4E2C-78F4-68114D6D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CD06B3-A518-A41A-735A-D6D98D0952E7}"/>
              </a:ext>
            </a:extLst>
          </p:cNvPr>
          <p:cNvSpPr/>
          <p:nvPr/>
        </p:nvSpPr>
        <p:spPr>
          <a:xfrm>
            <a:off x="609230" y="1821975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Ievadi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savu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ikmēneša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īres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maksu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(€):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1A30FD-4D42-AB1C-031F-6DAAD8FB0DC2}"/>
              </a:ext>
            </a:extLst>
          </p:cNvPr>
          <p:cNvSpPr/>
          <p:nvPr/>
        </p:nvSpPr>
        <p:spPr>
          <a:xfrm>
            <a:off x="609230" y="3126282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Ievadi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ikdienas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pārtikas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budžetu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(€): 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316D0B-1036-DF1C-6F97-D9D0C7F3166A}"/>
              </a:ext>
            </a:extLst>
          </p:cNvPr>
          <p:cNvSpPr/>
          <p:nvPr/>
        </p:nvSpPr>
        <p:spPr>
          <a:xfrm>
            <a:off x="6976369" y="3145669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Ievadi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ikmēneša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transportsa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izmaksas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(€):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962FC-073C-82CA-A318-F09130594CC9}"/>
              </a:ext>
            </a:extLst>
          </p:cNvPr>
          <p:cNvSpPr/>
          <p:nvPr/>
        </p:nvSpPr>
        <p:spPr>
          <a:xfrm>
            <a:off x="6976369" y="1834064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Ievadi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ikmēneša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summu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neparadzētiem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izdevumiem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(€):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BE7167-E2C7-73D7-2C11-0B14AC48A383}"/>
              </a:ext>
            </a:extLst>
          </p:cNvPr>
          <p:cNvSpPr/>
          <p:nvPr/>
        </p:nvSpPr>
        <p:spPr>
          <a:xfrm>
            <a:off x="6976369" y="4457274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Ikmēneša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komunālo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maksājumu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izmaksas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(€):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8AC359-27B0-9F0B-A9D1-7E4A4A3EEFCA}"/>
              </a:ext>
            </a:extLst>
          </p:cNvPr>
          <p:cNvSpPr/>
          <p:nvPr/>
        </p:nvSpPr>
        <p:spPr>
          <a:xfrm>
            <a:off x="609230" y="4426099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Ievadi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ikmēneša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izklaižu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budžetu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(€):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4D3069-39CF-373A-419C-A52BC6844E23}"/>
              </a:ext>
            </a:extLst>
          </p:cNvPr>
          <p:cNvSpPr/>
          <p:nvPr/>
        </p:nvSpPr>
        <p:spPr>
          <a:xfrm>
            <a:off x="4444754" y="1976267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6BBBB5-9B8C-1443-F038-B09CB59F6C11}"/>
              </a:ext>
            </a:extLst>
          </p:cNvPr>
          <p:cNvSpPr/>
          <p:nvPr/>
        </p:nvSpPr>
        <p:spPr>
          <a:xfrm>
            <a:off x="4415901" y="3191080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92CB23-F0A4-5CA4-A9BB-E082B8E1A1BA}"/>
              </a:ext>
            </a:extLst>
          </p:cNvPr>
          <p:cNvSpPr/>
          <p:nvPr/>
        </p:nvSpPr>
        <p:spPr>
          <a:xfrm>
            <a:off x="4444754" y="4560851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F58939-5FE2-C82F-B4CC-E69FC9E77472}"/>
              </a:ext>
            </a:extLst>
          </p:cNvPr>
          <p:cNvSpPr/>
          <p:nvPr/>
        </p:nvSpPr>
        <p:spPr>
          <a:xfrm>
            <a:off x="10688345" y="1949342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9BBA36-BA24-12B1-8373-83387941C06C}"/>
              </a:ext>
            </a:extLst>
          </p:cNvPr>
          <p:cNvSpPr/>
          <p:nvPr/>
        </p:nvSpPr>
        <p:spPr>
          <a:xfrm>
            <a:off x="10668371" y="3280421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2D47A2-2A73-7CCB-1416-8985BB261CF0}"/>
              </a:ext>
            </a:extLst>
          </p:cNvPr>
          <p:cNvSpPr/>
          <p:nvPr/>
        </p:nvSpPr>
        <p:spPr>
          <a:xfrm>
            <a:off x="10659492" y="4592026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8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2B29-3E35-5AB6-4514-E0FB5E13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/>
              <a:t>Ietaupījumi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C539-E40B-A60A-873B-FD6DAC5E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9EBC72-CEF3-9892-6711-B18DFE5C6FEA}"/>
              </a:ext>
            </a:extLst>
          </p:cNvPr>
          <p:cNvSpPr/>
          <p:nvPr/>
        </p:nvSpPr>
        <p:spPr>
          <a:xfrm>
            <a:off x="838200" y="1789811"/>
            <a:ext cx="3487445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Mēneša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ienākumi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uz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rokas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lv-LV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€</a:t>
            </a:r>
          </a:p>
          <a:p>
            <a:endParaRPr lang="en-US" sz="2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4AE879-5EE2-D0DD-1EEE-06D914536616}"/>
              </a:ext>
            </a:extLst>
          </p:cNvPr>
          <p:cNvSpPr/>
          <p:nvPr/>
        </p:nvSpPr>
        <p:spPr>
          <a:xfrm>
            <a:off x="838200" y="2930105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Mēneša</a:t>
            </a: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izdevumi</a:t>
            </a: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€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F21CAE-F2FA-2289-B02D-1F03FF0B2907}"/>
              </a:ext>
            </a:extLst>
          </p:cNvPr>
          <p:cNvSpPr/>
          <p:nvPr/>
        </p:nvSpPr>
        <p:spPr>
          <a:xfrm>
            <a:off x="838200" y="4070399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Mēneša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ietaupījums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€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273E88-CB7F-4EAB-FF0E-96936D5A7E20}"/>
              </a:ext>
            </a:extLst>
          </p:cNvPr>
          <p:cNvSpPr/>
          <p:nvPr/>
        </p:nvSpPr>
        <p:spPr>
          <a:xfrm>
            <a:off x="4714044" y="1924563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EE980F-B273-D262-060C-3A2948194560}"/>
              </a:ext>
            </a:extLst>
          </p:cNvPr>
          <p:cNvSpPr/>
          <p:nvPr/>
        </p:nvSpPr>
        <p:spPr>
          <a:xfrm>
            <a:off x="4696288" y="3014050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A461F8-1CF8-D974-B983-7009A1D25863}"/>
              </a:ext>
            </a:extLst>
          </p:cNvPr>
          <p:cNvSpPr/>
          <p:nvPr/>
        </p:nvSpPr>
        <p:spPr>
          <a:xfrm>
            <a:off x="4696288" y="4205151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You Don't Need To Save Money. Stop trying to save when you're hardly… | by  Shawn Gill | Medium">
            <a:extLst>
              <a:ext uri="{FF2B5EF4-FFF2-40B4-BE49-F238E27FC236}">
                <a16:creationId xmlns:a16="http://schemas.microsoft.com/office/drawing/2014/main" id="{9D6B9A4F-F07A-4AE4-1894-70A13190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828" y="-9427"/>
            <a:ext cx="5159234" cy="343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 signs you are bad at saving money - Bondora Blog">
            <a:extLst>
              <a:ext uri="{FF2B5EF4-FFF2-40B4-BE49-F238E27FC236}">
                <a16:creationId xmlns:a16="http://schemas.microsoft.com/office/drawing/2014/main" id="{5CA13EFE-69C9-AE57-F2D5-972D8B0F1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828" y="3406909"/>
            <a:ext cx="5159234" cy="348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2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F17B-0EF6-C140-3447-7C41497D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Consolas" panose="020B0609020204030204" pitchFamily="49" charset="0"/>
              </a:rPr>
              <a:t>Paredzētie</a:t>
            </a:r>
            <a:r>
              <a:rPr lang="en-US" b="1" dirty="0"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ietaupījumi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20C-EC63-A4D7-AE91-04F6A8E0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E42614-A253-C4FD-62E7-66AC85E0A745}"/>
              </a:ext>
            </a:extLst>
          </p:cNvPr>
          <p:cNvSpPr/>
          <p:nvPr/>
        </p:nvSpPr>
        <p:spPr>
          <a:xfrm>
            <a:off x="683658" y="1690688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Ievadi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paredzētos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iekrājumus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vismaz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gadam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uz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priekšu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CE6E5-BF5D-9196-506C-DD4636979C45}"/>
              </a:ext>
            </a:extLst>
          </p:cNvPr>
          <p:cNvSpPr/>
          <p:nvPr/>
        </p:nvSpPr>
        <p:spPr>
          <a:xfrm>
            <a:off x="683657" y="2967280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Ievadi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v-LV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paredzēto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gada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inflācijas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līmeni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(%):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43D1C5-4FC7-4144-7BA2-38CBBB4C53DA}"/>
              </a:ext>
            </a:extLst>
          </p:cNvPr>
          <p:cNvSpPr/>
          <p:nvPr/>
        </p:nvSpPr>
        <p:spPr>
          <a:xfrm>
            <a:off x="683656" y="4292698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Ievadi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paredzēto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algas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pieaugumu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(%):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171056-89BF-3943-270F-3B610D54B9A6}"/>
              </a:ext>
            </a:extLst>
          </p:cNvPr>
          <p:cNvSpPr/>
          <p:nvPr/>
        </p:nvSpPr>
        <p:spPr>
          <a:xfrm>
            <a:off x="4542581" y="1880801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19A607-51D6-D7FC-A222-911DA3346AA1}"/>
              </a:ext>
            </a:extLst>
          </p:cNvPr>
          <p:cNvSpPr/>
          <p:nvPr/>
        </p:nvSpPr>
        <p:spPr>
          <a:xfrm>
            <a:off x="4542581" y="3102032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A628C3-6608-1BBC-0D23-EA9BAD6E7A03}"/>
              </a:ext>
            </a:extLst>
          </p:cNvPr>
          <p:cNvSpPr/>
          <p:nvPr/>
        </p:nvSpPr>
        <p:spPr>
          <a:xfrm>
            <a:off x="4542581" y="4427450"/>
            <a:ext cx="923278" cy="60368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>
                <a:solidFill>
                  <a:schemeClr val="tx1"/>
                </a:solidFill>
              </a:rPr>
              <a:t>+/-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0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reating Financial Planning Calculator Using Python Streamlit | by Bee Guan  Teo | Towards Data Science">
            <a:extLst>
              <a:ext uri="{FF2B5EF4-FFF2-40B4-BE49-F238E27FC236}">
                <a16:creationId xmlns:a16="http://schemas.microsoft.com/office/drawing/2014/main" id="{1F251D96-8AC2-770E-C1F3-E6C948588A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65" y="643466"/>
            <a:ext cx="948266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9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51A9-B678-C387-3DD3-700EE19B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69F4-849B-A443-1F2E-80F1C880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3600" b="1" dirty="0"/>
              <a:t>Mēneša inflācija:    </a:t>
            </a:r>
          </a:p>
          <a:p>
            <a:endParaRPr lang="lv-LV" dirty="0"/>
          </a:p>
          <a:p>
            <a:endParaRPr lang="lv-LV" dirty="0"/>
          </a:p>
          <a:p>
            <a:pPr marL="0" indent="0">
              <a:buNone/>
            </a:pPr>
            <a:r>
              <a:rPr lang="lv-LV" sz="4000" b="1" dirty="0"/>
              <a:t>                                      Mēneša algas pieaugums: </a:t>
            </a:r>
            <a:endParaRPr lang="en-US" sz="4000" b="1" dirty="0"/>
          </a:p>
        </p:txBody>
      </p:sp>
      <p:pic>
        <p:nvPicPr>
          <p:cNvPr id="3074" name="Picture 2" descr="Historical Inflation Rate by Year | MacroTrends">
            <a:extLst>
              <a:ext uri="{FF2B5EF4-FFF2-40B4-BE49-F238E27FC236}">
                <a16:creationId xmlns:a16="http://schemas.microsoft.com/office/drawing/2014/main" id="{D3F19116-D902-D962-E784-FD5F2580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2872581"/>
            <a:ext cx="4258817" cy="30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50 years of US wages, in one chart | World Economic Forum">
            <a:extLst>
              <a:ext uri="{FF2B5EF4-FFF2-40B4-BE49-F238E27FC236}">
                <a16:creationId xmlns:a16="http://schemas.microsoft.com/office/drawing/2014/main" id="{DD6FA8A5-C414-3B74-D5C1-A57D6F8F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84" y="266700"/>
            <a:ext cx="4438316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4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4B72-0A02-849F-7EB0-48048F33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/>
              <a:t>Kalkulators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0E88-7F8E-9B17-E532-576AE9A3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33FD3B-6B48-018A-B6AC-E2EF0FCDDDCA}"/>
              </a:ext>
            </a:extLst>
          </p:cNvPr>
          <p:cNvSpPr/>
          <p:nvPr/>
        </p:nvSpPr>
        <p:spPr>
          <a:xfrm>
            <a:off x="4937753" y="1690687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4. Dalīt</a:t>
            </a:r>
            <a:endParaRPr lang="en-US" sz="2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7BFAAE-61C6-88C4-C51B-09FFBFD05179}"/>
              </a:ext>
            </a:extLst>
          </p:cNvPr>
          <p:cNvSpPr/>
          <p:nvPr/>
        </p:nvSpPr>
        <p:spPr>
          <a:xfrm>
            <a:off x="838199" y="4316159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 Reizināt</a:t>
            </a:r>
            <a:endParaRPr lang="en-US" sz="2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E5230F-81FF-5B3D-5FCB-60EB45B18BC1}"/>
              </a:ext>
            </a:extLst>
          </p:cNvPr>
          <p:cNvSpPr/>
          <p:nvPr/>
        </p:nvSpPr>
        <p:spPr>
          <a:xfrm>
            <a:off x="838200" y="2917936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2. Atņemšana</a:t>
            </a:r>
            <a:endParaRPr lang="en-US" sz="2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402F7C-6792-3D40-BB96-33710C26CCA7}"/>
              </a:ext>
            </a:extLst>
          </p:cNvPr>
          <p:cNvSpPr/>
          <p:nvPr/>
        </p:nvSpPr>
        <p:spPr>
          <a:xfrm>
            <a:off x="838200" y="1690688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 Saskaitīšana</a:t>
            </a:r>
            <a:endParaRPr lang="en-US" sz="2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6E1FBC-6F0F-0F62-8826-24A74D853896}"/>
              </a:ext>
            </a:extLst>
          </p:cNvPr>
          <p:cNvSpPr/>
          <p:nvPr/>
        </p:nvSpPr>
        <p:spPr>
          <a:xfrm>
            <a:off x="4937753" y="2955955"/>
            <a:ext cx="3577701" cy="873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lv-LV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Eksponentes</a:t>
            </a:r>
            <a:endParaRPr lang="en-US" sz="2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46" name="Picture 2" descr="Casio SL-300-S UH Basic Calculator">
            <a:extLst>
              <a:ext uri="{FF2B5EF4-FFF2-40B4-BE49-F238E27FC236}">
                <a16:creationId xmlns:a16="http://schemas.microsoft.com/office/drawing/2014/main" id="{BDE5E7FF-AAFC-3D11-12CA-7D645655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54" y="1609731"/>
            <a:ext cx="2921472" cy="3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Marck Script</vt:lpstr>
      <vt:lpstr>Office Theme</vt:lpstr>
      <vt:lpstr>Manas Finanses</vt:lpstr>
      <vt:lpstr>Mēneša ienākumi</vt:lpstr>
      <vt:lpstr>Mēneša izdevumi</vt:lpstr>
      <vt:lpstr>Ietaupījumi</vt:lpstr>
      <vt:lpstr>Paredzētie ietaupījumi </vt:lpstr>
      <vt:lpstr>PowerPoint Presentation</vt:lpstr>
      <vt:lpstr>PowerPoint Presentation</vt:lpstr>
      <vt:lpstr>Kalkulators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Manas Finanses</dc:title>
  <dc:creator>Domeniks Janaitis</dc:creator>
  <cp:lastModifiedBy>Domeniks Janaitis</cp:lastModifiedBy>
  <cp:revision>1</cp:revision>
  <dcterms:created xsi:type="dcterms:W3CDTF">2022-05-16T04:42:05Z</dcterms:created>
  <dcterms:modified xsi:type="dcterms:W3CDTF">2022-05-16T05:15:58Z</dcterms:modified>
</cp:coreProperties>
</file>