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7c4a847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7c4a847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7c4a8479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7c4a8479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7c4a847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7c4a847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7c4a8479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7c4a847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7c4a8479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7c4a847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7c4a847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7c4a847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7c4a847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7c4a847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